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73" r:id="rId7"/>
    <p:sldId id="263" r:id="rId8"/>
    <p:sldId id="275" r:id="rId9"/>
    <p:sldId id="272" r:id="rId10"/>
    <p:sldId id="265" r:id="rId11"/>
    <p:sldId id="266" r:id="rId12"/>
    <p:sldId id="267" r:id="rId13"/>
    <p:sldId id="277" r:id="rId14"/>
    <p:sldId id="278" r:id="rId15"/>
    <p:sldId id="276" r:id="rId16"/>
    <p:sldId id="274" r:id="rId17"/>
    <p:sldId id="279" r:id="rId18"/>
    <p:sldId id="280" r:id="rId19"/>
    <p:sldId id="271" r:id="rId20"/>
    <p:sldId id="27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4779"/>
    <a:srgbClr val="B01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7428E-E5D0-0AC7-F9C9-86F629336B29}" v="634" dt="2020-01-15T13:18:18.917"/>
    <p1510:client id="{49A36425-C946-027C-C9AB-915508351C80}" v="928" dt="2020-01-14T22:27:07.585"/>
    <p1510:client id="{702BE9C1-4F85-45D8-1521-812D0AFD3B43}" v="569" dt="2020-01-15T00:12:16.009"/>
    <p1510:client id="{F56DB169-3140-5383-0462-282D8839829F}" v="39" dt="2020-01-15T15:09:30.192"/>
    <p1510:client id="{FDD3E804-F9AA-8CFC-0A71-E16E466A2011}" v="66" dt="2020-01-15T00:24:16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A0838-099E-4A93-95FA-B431813A005E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BF3AE4-FE62-4939-BEB7-77CA9BF6B5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Introduction</a:t>
          </a:r>
          <a:r>
            <a:rPr lang="fr-FR" dirty="0">
              <a:latin typeface="Calibri Light" panose="020F0302020204030204"/>
            </a:rPr>
            <a:t> </a:t>
          </a:r>
          <a:endParaRPr lang="en-US" dirty="0"/>
        </a:p>
      </dgm:t>
    </dgm:pt>
    <dgm:pt modelId="{18A791D8-2D56-4252-AD2B-E7DF1536478F}" type="parTrans" cxnId="{26E83770-D90F-4BCA-A841-47E5E93FF439}">
      <dgm:prSet/>
      <dgm:spPr/>
      <dgm:t>
        <a:bodyPr/>
        <a:lstStyle/>
        <a:p>
          <a:endParaRPr lang="en-US"/>
        </a:p>
      </dgm:t>
    </dgm:pt>
    <dgm:pt modelId="{EF411992-9AB1-4C2C-A8E5-01193C148C76}" type="sibTrans" cxnId="{26E83770-D90F-4BCA-A841-47E5E93FF439}">
      <dgm:prSet/>
      <dgm:spPr/>
      <dgm:t>
        <a:bodyPr/>
        <a:lstStyle/>
        <a:p>
          <a:endParaRPr lang="en-US"/>
        </a:p>
      </dgm:t>
    </dgm:pt>
    <dgm:pt modelId="{3170CA6C-F618-4BBA-834B-33CF58CBE8D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Rappel du sujet</a:t>
          </a:r>
          <a:endParaRPr lang="en-US" dirty="0"/>
        </a:p>
      </dgm:t>
    </dgm:pt>
    <dgm:pt modelId="{3B8288D7-D8EE-4FEF-BE5C-914E7DCEF2FE}" type="parTrans" cxnId="{51ECE407-8027-492D-9C83-466E5288E1ED}">
      <dgm:prSet/>
      <dgm:spPr/>
      <dgm:t>
        <a:bodyPr/>
        <a:lstStyle/>
        <a:p>
          <a:endParaRPr lang="en-US"/>
        </a:p>
      </dgm:t>
    </dgm:pt>
    <dgm:pt modelId="{5ED19914-3AFC-4C34-918C-04582952A595}" type="sibTrans" cxnId="{51ECE407-8027-492D-9C83-466E5288E1ED}">
      <dgm:prSet/>
      <dgm:spPr/>
      <dgm:t>
        <a:bodyPr/>
        <a:lstStyle/>
        <a:p>
          <a:endParaRPr lang="en-US"/>
        </a:p>
      </dgm:t>
    </dgm:pt>
    <dgm:pt modelId="{796BE791-B810-4321-8E2D-45BD09683EA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fr-FR" dirty="0"/>
            <a:t>Fonctionnalités</a:t>
          </a:r>
          <a:r>
            <a:rPr lang="fr-FR" dirty="0">
              <a:latin typeface="Calibri Light" panose="020F0302020204030204"/>
            </a:rPr>
            <a:t> de l'outil</a:t>
          </a:r>
          <a:r>
            <a:rPr lang="fr-FR" dirty="0"/>
            <a:t>  </a:t>
          </a:r>
          <a:endParaRPr lang="en-US" dirty="0"/>
        </a:p>
      </dgm:t>
    </dgm:pt>
    <dgm:pt modelId="{5C0CAA06-7A0D-46C4-943D-625C757553D2}" type="parTrans" cxnId="{67101733-8FE2-4C60-83C4-026E44BC63E2}">
      <dgm:prSet/>
      <dgm:spPr/>
      <dgm:t>
        <a:bodyPr/>
        <a:lstStyle/>
        <a:p>
          <a:endParaRPr lang="en-US"/>
        </a:p>
      </dgm:t>
    </dgm:pt>
    <dgm:pt modelId="{074CF2F5-1E24-4C50-B727-7B8618E0B220}" type="sibTrans" cxnId="{67101733-8FE2-4C60-83C4-026E44BC63E2}">
      <dgm:prSet/>
      <dgm:spPr/>
      <dgm:t>
        <a:bodyPr/>
        <a:lstStyle/>
        <a:p>
          <a:endParaRPr lang="en-US"/>
        </a:p>
      </dgm:t>
    </dgm:pt>
    <dgm:pt modelId="{ED3CA4F0-A1FA-4DE9-BA8D-4090D2AECF0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Conception</a:t>
          </a:r>
          <a:endParaRPr lang="en-US" dirty="0"/>
        </a:p>
      </dgm:t>
    </dgm:pt>
    <dgm:pt modelId="{3B2A885B-DCEE-453C-A481-CD4E3BCC40BA}" type="parTrans" cxnId="{225BF8D0-354C-4360-A6C8-17179E35B40C}">
      <dgm:prSet/>
      <dgm:spPr/>
      <dgm:t>
        <a:bodyPr/>
        <a:lstStyle/>
        <a:p>
          <a:endParaRPr lang="en-US"/>
        </a:p>
      </dgm:t>
    </dgm:pt>
    <dgm:pt modelId="{C21F483E-A817-4B61-B50A-FC72355E705B}" type="sibTrans" cxnId="{225BF8D0-354C-4360-A6C8-17179E35B40C}">
      <dgm:prSet/>
      <dgm:spPr/>
      <dgm:t>
        <a:bodyPr/>
        <a:lstStyle/>
        <a:p>
          <a:endParaRPr lang="en-US"/>
        </a:p>
      </dgm:t>
    </dgm:pt>
    <dgm:pt modelId="{0778B3D7-65A0-40C1-89F6-68ABC93DACC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Diagramme de classe</a:t>
          </a:r>
          <a:endParaRPr lang="en-US" dirty="0"/>
        </a:p>
      </dgm:t>
    </dgm:pt>
    <dgm:pt modelId="{6CAC1112-270C-418E-8E77-705C24429E7B}" type="parTrans" cxnId="{33B09D62-8E45-4866-AF88-BD799C000D2E}">
      <dgm:prSet/>
      <dgm:spPr/>
      <dgm:t>
        <a:bodyPr/>
        <a:lstStyle/>
        <a:p>
          <a:endParaRPr lang="en-US"/>
        </a:p>
      </dgm:t>
    </dgm:pt>
    <dgm:pt modelId="{077DF98B-44DF-433B-9AAA-42E744A7C9C6}" type="sibTrans" cxnId="{33B09D62-8E45-4866-AF88-BD799C000D2E}">
      <dgm:prSet/>
      <dgm:spPr/>
      <dgm:t>
        <a:bodyPr/>
        <a:lstStyle/>
        <a:p>
          <a:endParaRPr lang="en-US"/>
        </a:p>
      </dgm:t>
    </dgm:pt>
    <dgm:pt modelId="{C1D9975A-7FA1-47A9-90A4-7318A725BB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Management du projet</a:t>
          </a:r>
          <a:endParaRPr lang="en-US" dirty="0"/>
        </a:p>
      </dgm:t>
    </dgm:pt>
    <dgm:pt modelId="{121F8027-6624-4A9F-A83C-98BBF595946B}" type="parTrans" cxnId="{8C712298-579F-4C84-A77B-A026BC64223B}">
      <dgm:prSet/>
      <dgm:spPr/>
      <dgm:t>
        <a:bodyPr/>
        <a:lstStyle/>
        <a:p>
          <a:endParaRPr lang="en-US"/>
        </a:p>
      </dgm:t>
    </dgm:pt>
    <dgm:pt modelId="{FC5097CF-BA62-468F-AD76-D0406FD04044}" type="sibTrans" cxnId="{8C712298-579F-4C84-A77B-A026BC64223B}">
      <dgm:prSet/>
      <dgm:spPr/>
      <dgm:t>
        <a:bodyPr/>
        <a:lstStyle/>
        <a:p>
          <a:endParaRPr lang="en-US"/>
        </a:p>
      </dgm:t>
    </dgm:pt>
    <dgm:pt modelId="{03B61C98-73F3-4B12-9803-C42CF061912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Diagramme de Gantt</a:t>
          </a:r>
          <a:endParaRPr lang="en-US" dirty="0"/>
        </a:p>
      </dgm:t>
    </dgm:pt>
    <dgm:pt modelId="{55B38CE9-91C0-4462-9E7E-3A3F1D55E053}" type="parTrans" cxnId="{297D8C9E-B401-43DB-94C6-7CA3016E2B5F}">
      <dgm:prSet/>
      <dgm:spPr/>
      <dgm:t>
        <a:bodyPr/>
        <a:lstStyle/>
        <a:p>
          <a:endParaRPr lang="en-US"/>
        </a:p>
      </dgm:t>
    </dgm:pt>
    <dgm:pt modelId="{382D937A-DEDF-4658-80EA-A8C2F7D27A89}" type="sibTrans" cxnId="{297D8C9E-B401-43DB-94C6-7CA3016E2B5F}">
      <dgm:prSet/>
      <dgm:spPr/>
      <dgm:t>
        <a:bodyPr/>
        <a:lstStyle/>
        <a:p>
          <a:endParaRPr lang="en-US"/>
        </a:p>
      </dgm:t>
    </dgm:pt>
    <dgm:pt modelId="{5C14DFBD-1862-4604-8EA9-CA59A0DB1EB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Equipe et mise en place </a:t>
          </a:r>
          <a:endParaRPr lang="en-US" dirty="0"/>
        </a:p>
      </dgm:t>
    </dgm:pt>
    <dgm:pt modelId="{32C6900E-A3C3-4BAC-8B78-0BA7A97F21C2}" type="parTrans" cxnId="{87282D0C-9055-4B4C-89F9-2807D84CEEAD}">
      <dgm:prSet/>
      <dgm:spPr/>
      <dgm:t>
        <a:bodyPr/>
        <a:lstStyle/>
        <a:p>
          <a:endParaRPr lang="en-US"/>
        </a:p>
      </dgm:t>
    </dgm:pt>
    <dgm:pt modelId="{612E9136-DF08-410F-820D-418369AA78E1}" type="sibTrans" cxnId="{87282D0C-9055-4B4C-89F9-2807D84CEEAD}">
      <dgm:prSet/>
      <dgm:spPr/>
      <dgm:t>
        <a:bodyPr/>
        <a:lstStyle/>
        <a:p>
          <a:endParaRPr lang="en-US"/>
        </a:p>
      </dgm:t>
    </dgm:pt>
    <dgm:pt modelId="{5E7542BD-5164-476E-B5B7-2797633CCF2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Outils utilises </a:t>
          </a:r>
          <a:endParaRPr lang="en-US" dirty="0"/>
        </a:p>
      </dgm:t>
    </dgm:pt>
    <dgm:pt modelId="{B758737C-9166-4E83-BF48-B60874E2BBB2}" type="parTrans" cxnId="{5EF1221B-3C2D-4544-A114-9988E106A0F4}">
      <dgm:prSet/>
      <dgm:spPr/>
      <dgm:t>
        <a:bodyPr/>
        <a:lstStyle/>
        <a:p>
          <a:endParaRPr lang="en-US"/>
        </a:p>
      </dgm:t>
    </dgm:pt>
    <dgm:pt modelId="{A78A4EDE-5FC2-4B47-AAC5-4951DF18F896}" type="sibTrans" cxnId="{5EF1221B-3C2D-4544-A114-9988E106A0F4}">
      <dgm:prSet/>
      <dgm:spPr/>
      <dgm:t>
        <a:bodyPr/>
        <a:lstStyle/>
        <a:p>
          <a:endParaRPr lang="en-US"/>
        </a:p>
      </dgm:t>
    </dgm:pt>
    <dgm:pt modelId="{C1072E0C-9FF3-49EA-B6F0-F2E54EBBD8A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Démonstration</a:t>
          </a:r>
          <a:endParaRPr lang="en-US" dirty="0"/>
        </a:p>
      </dgm:t>
    </dgm:pt>
    <dgm:pt modelId="{85F13FD2-3DFB-45F1-B75A-C6EDED0E8AAD}" type="parTrans" cxnId="{03F5DCFD-81AD-4095-BCA6-6AE757A7AEF0}">
      <dgm:prSet/>
      <dgm:spPr/>
      <dgm:t>
        <a:bodyPr/>
        <a:lstStyle/>
        <a:p>
          <a:endParaRPr lang="en-US"/>
        </a:p>
      </dgm:t>
    </dgm:pt>
    <dgm:pt modelId="{8B2BAD69-5459-4676-8951-B888C5FDDCFD}" type="sibTrans" cxnId="{03F5DCFD-81AD-4095-BCA6-6AE757A7AEF0}">
      <dgm:prSet/>
      <dgm:spPr/>
      <dgm:t>
        <a:bodyPr/>
        <a:lstStyle/>
        <a:p>
          <a:endParaRPr lang="en-US"/>
        </a:p>
      </dgm:t>
    </dgm:pt>
    <dgm:pt modelId="{F92EA1FB-C95F-4BF9-B7D5-72403FF27C8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Conclusion</a:t>
          </a:r>
          <a:endParaRPr lang="en-US" dirty="0"/>
        </a:p>
      </dgm:t>
    </dgm:pt>
    <dgm:pt modelId="{7542ED1F-4E75-48A0-83B7-02CC2E4E6FBA}" type="parTrans" cxnId="{DC4F03B7-0D23-4495-90AB-46FD7CEADC46}">
      <dgm:prSet/>
      <dgm:spPr/>
      <dgm:t>
        <a:bodyPr/>
        <a:lstStyle/>
        <a:p>
          <a:endParaRPr lang="en-US"/>
        </a:p>
      </dgm:t>
    </dgm:pt>
    <dgm:pt modelId="{A8F50DE5-2AA0-4EDC-938B-B7FF532B223C}" type="sibTrans" cxnId="{DC4F03B7-0D23-4495-90AB-46FD7CEADC46}">
      <dgm:prSet/>
      <dgm:spPr/>
      <dgm:t>
        <a:bodyPr/>
        <a:lstStyle/>
        <a:p>
          <a:endParaRPr lang="en-US"/>
        </a:p>
      </dgm:t>
    </dgm:pt>
    <dgm:pt modelId="{66FDB792-508E-4323-ACE8-D02718D68C8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Améiorations</a:t>
          </a:r>
        </a:p>
      </dgm:t>
    </dgm:pt>
    <dgm:pt modelId="{786BB376-BC8B-4C3B-BD2F-18AC8F810D6C}" type="parTrans" cxnId="{C78D8F48-63B9-402D-A6F3-ED5C0991DF97}">
      <dgm:prSet/>
      <dgm:spPr/>
    </dgm:pt>
    <dgm:pt modelId="{E39B55C8-5A46-4D3B-AE8B-61E365B37F73}" type="sibTrans" cxnId="{C78D8F48-63B9-402D-A6F3-ED5C0991DF97}">
      <dgm:prSet/>
      <dgm:spPr/>
    </dgm:pt>
    <dgm:pt modelId="{78121AAD-EBE0-454B-B7B7-AEB29F7FE59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Architecture de code</a:t>
          </a:r>
        </a:p>
      </dgm:t>
    </dgm:pt>
    <dgm:pt modelId="{7740F733-A7ED-4206-93A2-9574468B87A8}" type="parTrans" cxnId="{DC5C5CB5-EDA4-45C6-85DA-0CBAB94E1F9E}">
      <dgm:prSet/>
      <dgm:spPr/>
    </dgm:pt>
    <dgm:pt modelId="{3E6713BC-DE08-4997-A2AF-84416E6CF256}" type="sibTrans" cxnId="{DC5C5CB5-EDA4-45C6-85DA-0CBAB94E1F9E}">
      <dgm:prSet/>
      <dgm:spPr/>
    </dgm:pt>
    <dgm:pt modelId="{FEF40D2B-D044-4FE9-BAC7-1FDF8296346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Réalisation</a:t>
          </a:r>
        </a:p>
      </dgm:t>
    </dgm:pt>
    <dgm:pt modelId="{320C79A4-28D2-4658-A37F-22DA68B1EEA6}" type="parTrans" cxnId="{74B84BFA-43BD-41EA-BCB7-2D3E9F6D390F}">
      <dgm:prSet/>
      <dgm:spPr/>
    </dgm:pt>
    <dgm:pt modelId="{3F4BB20C-B5CD-4855-BAFB-4350E41DFD2C}" type="sibTrans" cxnId="{74B84BFA-43BD-41EA-BCB7-2D3E9F6D390F}">
      <dgm:prSet/>
      <dgm:spPr/>
    </dgm:pt>
    <dgm:pt modelId="{C43F37F4-A4B1-412F-97AC-B167E2E4301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Avant map</a:t>
          </a:r>
          <a:r>
            <a:rPr lang="fr-FR" dirty="0"/>
            <a:t> </a:t>
          </a:r>
          <a:endParaRPr lang="en-US" dirty="0"/>
        </a:p>
      </dgm:t>
    </dgm:pt>
    <dgm:pt modelId="{B285E80D-69F4-4C51-BA6F-03AE2E427D76}" type="parTrans" cxnId="{8778D820-E0CE-432E-B0A4-D640B340FC69}">
      <dgm:prSet/>
      <dgm:spPr/>
    </dgm:pt>
    <dgm:pt modelId="{E65FC1AE-A47D-418C-80A2-C2B6C92394DA}" type="sibTrans" cxnId="{8778D820-E0CE-432E-B0A4-D640B340FC69}">
      <dgm:prSet/>
      <dgm:spPr/>
    </dgm:pt>
    <dgm:pt modelId="{29C7F639-4094-4A1D-A4D1-C43451AAEEF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fr-FR" dirty="0">
              <a:latin typeface="Calibri Light" panose="020F0302020204030204"/>
            </a:rPr>
            <a:t>Apres map</a:t>
          </a:r>
          <a:endParaRPr lang="fr-FR" dirty="0"/>
        </a:p>
      </dgm:t>
    </dgm:pt>
    <dgm:pt modelId="{38DD0DD6-7E40-4A73-9523-3D3E2E8E89DC}" type="parTrans" cxnId="{4B06EAA2-A45A-421D-80C4-85E6F71ACCA2}">
      <dgm:prSet/>
      <dgm:spPr/>
    </dgm:pt>
    <dgm:pt modelId="{2176E0DA-A863-40C8-8A03-A3AF823BDCFF}" type="sibTrans" cxnId="{4B06EAA2-A45A-421D-80C4-85E6F71ACCA2}">
      <dgm:prSet/>
      <dgm:spPr/>
    </dgm:pt>
    <dgm:pt modelId="{E5241946-C331-477D-844E-5F6AA2AFE0E4}" type="pres">
      <dgm:prSet presAssocID="{319A0838-099E-4A93-95FA-B431813A005E}" presName="Name0" presStyleCnt="0">
        <dgm:presLayoutVars>
          <dgm:dir/>
          <dgm:animLvl val="lvl"/>
          <dgm:resizeHandles val="exact"/>
        </dgm:presLayoutVars>
      </dgm:prSet>
      <dgm:spPr/>
    </dgm:pt>
    <dgm:pt modelId="{E1D9CFAE-F53E-470A-A1D5-C2652353302C}" type="pres">
      <dgm:prSet presAssocID="{F92EA1FB-C95F-4BF9-B7D5-72403FF27C86}" presName="boxAndChildren" presStyleCnt="0"/>
      <dgm:spPr/>
    </dgm:pt>
    <dgm:pt modelId="{396E8FC6-013F-42D0-9472-DD4892ABFA54}" type="pres">
      <dgm:prSet presAssocID="{F92EA1FB-C95F-4BF9-B7D5-72403FF27C86}" presName="parentTextBox" presStyleLbl="alignNode1" presStyleIdx="0" presStyleCnt="7"/>
      <dgm:spPr/>
    </dgm:pt>
    <dgm:pt modelId="{FA0B8228-ACC9-4CC7-A697-2274D668DBF5}" type="pres">
      <dgm:prSet presAssocID="{F92EA1FB-C95F-4BF9-B7D5-72403FF27C86}" presName="descendantBox" presStyleLbl="bgAccFollowNode1" presStyleIdx="0" presStyleCnt="7"/>
      <dgm:spPr/>
    </dgm:pt>
    <dgm:pt modelId="{97FF792A-8108-461D-8EB0-6670510FC5D2}" type="pres">
      <dgm:prSet presAssocID="{E39B55C8-5A46-4D3B-AE8B-61E365B37F73}" presName="sp" presStyleCnt="0"/>
      <dgm:spPr/>
    </dgm:pt>
    <dgm:pt modelId="{021CBD8E-BE13-4EEE-B05C-27EDBA53B36C}" type="pres">
      <dgm:prSet presAssocID="{66FDB792-508E-4323-ACE8-D02718D68C81}" presName="arrowAndChildren" presStyleCnt="0"/>
      <dgm:spPr/>
    </dgm:pt>
    <dgm:pt modelId="{A3EC2DBA-8CA3-44AB-9F8B-26C78EA700F3}" type="pres">
      <dgm:prSet presAssocID="{66FDB792-508E-4323-ACE8-D02718D68C81}" presName="parentTextArrow" presStyleLbl="node1" presStyleIdx="0" presStyleCnt="2"/>
      <dgm:spPr/>
    </dgm:pt>
    <dgm:pt modelId="{9321417F-6911-46F8-AF76-C4540E368F00}" type="pres">
      <dgm:prSet presAssocID="{66FDB792-508E-4323-ACE8-D02718D68C81}" presName="arrow" presStyleLbl="alignNode1" presStyleIdx="1" presStyleCnt="7"/>
      <dgm:spPr/>
    </dgm:pt>
    <dgm:pt modelId="{CE7217C3-C208-419D-B637-2FF0DE7A9077}" type="pres">
      <dgm:prSet presAssocID="{66FDB792-508E-4323-ACE8-D02718D68C81}" presName="descendantArrow" presStyleLbl="bgAccFollowNode1" presStyleIdx="1" presStyleCnt="7"/>
      <dgm:spPr/>
    </dgm:pt>
    <dgm:pt modelId="{1D199DC6-89BA-4F0F-9250-B1E1EC7699E5}" type="pres">
      <dgm:prSet presAssocID="{8B2BAD69-5459-4676-8951-B888C5FDDCFD}" presName="sp" presStyleCnt="0"/>
      <dgm:spPr/>
    </dgm:pt>
    <dgm:pt modelId="{EEC58E6B-4F23-4D21-AE72-65010EE88666}" type="pres">
      <dgm:prSet presAssocID="{C1072E0C-9FF3-49EA-B6F0-F2E54EBBD8A2}" presName="arrowAndChildren" presStyleCnt="0"/>
      <dgm:spPr/>
    </dgm:pt>
    <dgm:pt modelId="{FE6B2431-FCC3-49EE-BD72-ECB648597E14}" type="pres">
      <dgm:prSet presAssocID="{C1072E0C-9FF3-49EA-B6F0-F2E54EBBD8A2}" presName="parentTextArrow" presStyleLbl="node1" presStyleIdx="1" presStyleCnt="2"/>
      <dgm:spPr/>
    </dgm:pt>
    <dgm:pt modelId="{28849EB2-8294-4CB7-8CE3-D0AEC24C4D65}" type="pres">
      <dgm:prSet presAssocID="{C1072E0C-9FF3-49EA-B6F0-F2E54EBBD8A2}" presName="arrow" presStyleLbl="alignNode1" presStyleIdx="2" presStyleCnt="7"/>
      <dgm:spPr/>
    </dgm:pt>
    <dgm:pt modelId="{DE0C87E1-111C-43FF-AD9D-D7DC067F7276}" type="pres">
      <dgm:prSet presAssocID="{C1072E0C-9FF3-49EA-B6F0-F2E54EBBD8A2}" presName="descendantArrow" presStyleLbl="bgAccFollowNode1" presStyleIdx="2" presStyleCnt="7"/>
      <dgm:spPr/>
    </dgm:pt>
    <dgm:pt modelId="{17F90380-6A39-4F29-B8CF-FEA3AA4E4813}" type="pres">
      <dgm:prSet presAssocID="{3F4BB20C-B5CD-4855-BAFB-4350E41DFD2C}" presName="sp" presStyleCnt="0"/>
      <dgm:spPr/>
    </dgm:pt>
    <dgm:pt modelId="{4F67DB54-49BB-4CA8-9E52-F45BE15B4B1A}" type="pres">
      <dgm:prSet presAssocID="{FEF40D2B-D044-4FE9-BAC7-1FDF8296346A}" presName="arrowAndChildren" presStyleCnt="0"/>
      <dgm:spPr/>
    </dgm:pt>
    <dgm:pt modelId="{EDE6AE89-7238-4C8B-9111-8F48F5205F1C}" type="pres">
      <dgm:prSet presAssocID="{FEF40D2B-D044-4FE9-BAC7-1FDF8296346A}" presName="parentTextArrow" presStyleLbl="node1" presStyleIdx="1" presStyleCnt="2"/>
      <dgm:spPr/>
    </dgm:pt>
    <dgm:pt modelId="{90904C52-5ED3-4EE8-8EF5-6B0F7F5DA820}" type="pres">
      <dgm:prSet presAssocID="{FEF40D2B-D044-4FE9-BAC7-1FDF8296346A}" presName="arrow" presStyleLbl="alignNode1" presStyleIdx="3" presStyleCnt="7"/>
      <dgm:spPr/>
    </dgm:pt>
    <dgm:pt modelId="{589F2614-9595-479E-AC1D-27E7DFA75A36}" type="pres">
      <dgm:prSet presAssocID="{FEF40D2B-D044-4FE9-BAC7-1FDF8296346A}" presName="descendantArrow" presStyleLbl="bgAccFollowNode1" presStyleIdx="3" presStyleCnt="7"/>
      <dgm:spPr/>
    </dgm:pt>
    <dgm:pt modelId="{3FC7F4CB-E389-44AA-A746-63245C494A68}" type="pres">
      <dgm:prSet presAssocID="{FC5097CF-BA62-468F-AD76-D0406FD04044}" presName="sp" presStyleCnt="0"/>
      <dgm:spPr/>
    </dgm:pt>
    <dgm:pt modelId="{9BD3EE9E-A2A8-4BE3-86F9-182CC2A23785}" type="pres">
      <dgm:prSet presAssocID="{C1D9975A-7FA1-47A9-90A4-7318A725BB5C}" presName="arrowAndChildren" presStyleCnt="0"/>
      <dgm:spPr/>
    </dgm:pt>
    <dgm:pt modelId="{1A7CF448-1D6B-4560-AE95-00A682102D51}" type="pres">
      <dgm:prSet presAssocID="{C1D9975A-7FA1-47A9-90A4-7318A725BB5C}" presName="parentTextArrow" presStyleLbl="node1" presStyleIdx="1" presStyleCnt="2"/>
      <dgm:spPr/>
    </dgm:pt>
    <dgm:pt modelId="{12988519-BE5F-4F8B-9D1E-579158217CE8}" type="pres">
      <dgm:prSet presAssocID="{C1D9975A-7FA1-47A9-90A4-7318A725BB5C}" presName="arrow" presStyleLbl="alignNode1" presStyleIdx="4" presStyleCnt="7"/>
      <dgm:spPr/>
    </dgm:pt>
    <dgm:pt modelId="{9BEB0140-9DBC-4501-B4D7-0E76BCDDD6CA}" type="pres">
      <dgm:prSet presAssocID="{C1D9975A-7FA1-47A9-90A4-7318A725BB5C}" presName="descendantArrow" presStyleLbl="bgAccFollowNode1" presStyleIdx="4" presStyleCnt="7"/>
      <dgm:spPr/>
    </dgm:pt>
    <dgm:pt modelId="{BC1C2500-1ADB-4FEF-B3D4-C5FD69D33784}" type="pres">
      <dgm:prSet presAssocID="{C21F483E-A817-4B61-B50A-FC72355E705B}" presName="sp" presStyleCnt="0"/>
      <dgm:spPr/>
    </dgm:pt>
    <dgm:pt modelId="{5EFE098A-89C2-4198-8BFE-936177C266A9}" type="pres">
      <dgm:prSet presAssocID="{ED3CA4F0-A1FA-4DE9-BA8D-4090D2AECF08}" presName="arrowAndChildren" presStyleCnt="0"/>
      <dgm:spPr/>
    </dgm:pt>
    <dgm:pt modelId="{7D816605-0FD4-46C5-8984-32F6A1E1F22B}" type="pres">
      <dgm:prSet presAssocID="{ED3CA4F0-A1FA-4DE9-BA8D-4090D2AECF08}" presName="parentTextArrow" presStyleLbl="node1" presStyleIdx="1" presStyleCnt="2"/>
      <dgm:spPr/>
    </dgm:pt>
    <dgm:pt modelId="{93055D13-FAC9-4561-9DE3-EDC0B0736665}" type="pres">
      <dgm:prSet presAssocID="{ED3CA4F0-A1FA-4DE9-BA8D-4090D2AECF08}" presName="arrow" presStyleLbl="alignNode1" presStyleIdx="5" presStyleCnt="7"/>
      <dgm:spPr/>
    </dgm:pt>
    <dgm:pt modelId="{F368446D-3DED-47BA-B765-8D601E6BD46C}" type="pres">
      <dgm:prSet presAssocID="{ED3CA4F0-A1FA-4DE9-BA8D-4090D2AECF08}" presName="descendantArrow" presStyleLbl="bgAccFollowNode1" presStyleIdx="5" presStyleCnt="7"/>
      <dgm:spPr/>
    </dgm:pt>
    <dgm:pt modelId="{5A8EBF7C-6BC9-4713-A0B9-B2571727579E}" type="pres">
      <dgm:prSet presAssocID="{EF411992-9AB1-4C2C-A8E5-01193C148C76}" presName="sp" presStyleCnt="0"/>
      <dgm:spPr/>
    </dgm:pt>
    <dgm:pt modelId="{54D596B4-EF53-4B8D-995C-1551090E9191}" type="pres">
      <dgm:prSet presAssocID="{76BF3AE4-FE62-4939-BEB7-77CA9BF6B541}" presName="arrowAndChildren" presStyleCnt="0"/>
      <dgm:spPr/>
    </dgm:pt>
    <dgm:pt modelId="{A15ADBE4-5A1E-4397-A2A8-303E986CEAD1}" type="pres">
      <dgm:prSet presAssocID="{76BF3AE4-FE62-4939-BEB7-77CA9BF6B541}" presName="parentTextArrow" presStyleLbl="node1" presStyleIdx="1" presStyleCnt="2"/>
      <dgm:spPr/>
    </dgm:pt>
    <dgm:pt modelId="{19C05A84-2A3A-4426-8CC6-C2A6DC3F7467}" type="pres">
      <dgm:prSet presAssocID="{76BF3AE4-FE62-4939-BEB7-77CA9BF6B541}" presName="arrow" presStyleLbl="alignNode1" presStyleIdx="6" presStyleCnt="7"/>
      <dgm:spPr/>
    </dgm:pt>
    <dgm:pt modelId="{65C4EC79-6EFE-4C3F-A5FD-BCD6C80AC985}" type="pres">
      <dgm:prSet presAssocID="{76BF3AE4-FE62-4939-BEB7-77CA9BF6B541}" presName="descendantArrow" presStyleLbl="bgAccFollowNode1" presStyleIdx="6" presStyleCnt="7"/>
      <dgm:spPr/>
    </dgm:pt>
  </dgm:ptLst>
  <dgm:cxnLst>
    <dgm:cxn modelId="{51ECE407-8027-492D-9C83-466E5288E1ED}" srcId="{76BF3AE4-FE62-4939-BEB7-77CA9BF6B541}" destId="{3170CA6C-F618-4BBA-834B-33CF58CBE8DE}" srcOrd="0" destOrd="0" parTransId="{3B8288D7-D8EE-4FEF-BE5C-914E7DCEF2FE}" sibTransId="{5ED19914-3AFC-4C34-918C-04582952A595}"/>
    <dgm:cxn modelId="{87282D0C-9055-4B4C-89F9-2807D84CEEAD}" srcId="{C1D9975A-7FA1-47A9-90A4-7318A725BB5C}" destId="{5C14DFBD-1862-4604-8EA9-CA59A0DB1EBC}" srcOrd="1" destOrd="0" parTransId="{32C6900E-A3C3-4BAC-8B78-0BA7A97F21C2}" sibTransId="{612E9136-DF08-410F-820D-418369AA78E1}"/>
    <dgm:cxn modelId="{F683FD15-F3C7-4147-9949-E93FF428EAEB}" type="presOf" srcId="{03B61C98-73F3-4B12-9803-C42CF061912F}" destId="{9BEB0140-9DBC-4501-B4D7-0E76BCDDD6CA}" srcOrd="0" destOrd="0" presId="urn:microsoft.com/office/officeart/2016/7/layout/VerticalDownArrowProcess"/>
    <dgm:cxn modelId="{CE3A0816-30E7-4FA6-9AE0-CA57198026AE}" type="presOf" srcId="{66FDB792-508E-4323-ACE8-D02718D68C81}" destId="{9321417F-6911-46F8-AF76-C4540E368F00}" srcOrd="1" destOrd="0" presId="urn:microsoft.com/office/officeart/2016/7/layout/VerticalDownArrowProcess"/>
    <dgm:cxn modelId="{5EF1221B-3C2D-4544-A114-9988E106A0F4}" srcId="{C1D9975A-7FA1-47A9-90A4-7318A725BB5C}" destId="{5E7542BD-5164-476E-B5B7-2797633CCF2E}" srcOrd="2" destOrd="0" parTransId="{B758737C-9166-4E83-BF48-B60874E2BBB2}" sibTransId="{A78A4EDE-5FC2-4B47-AAC5-4951DF18F896}"/>
    <dgm:cxn modelId="{46C35A1D-C726-4F50-9940-1D069EEDE3A1}" type="presOf" srcId="{C1072E0C-9FF3-49EA-B6F0-F2E54EBBD8A2}" destId="{FE6B2431-FCC3-49EE-BD72-ECB648597E14}" srcOrd="0" destOrd="0" presId="urn:microsoft.com/office/officeart/2016/7/layout/VerticalDownArrowProcess"/>
    <dgm:cxn modelId="{8778D820-E0CE-432E-B0A4-D640B340FC69}" srcId="{FEF40D2B-D044-4FE9-BAC7-1FDF8296346A}" destId="{C43F37F4-A4B1-412F-97AC-B167E2E4301A}" srcOrd="0" destOrd="0" parTransId="{B285E80D-69F4-4C51-BA6F-03AE2E427D76}" sibTransId="{E65FC1AE-A47D-418C-80A2-C2B6C92394DA}"/>
    <dgm:cxn modelId="{24AFF822-09B6-445F-A6AC-E0DA390D9908}" type="presOf" srcId="{796BE791-B810-4321-8E2D-45BD09683EAE}" destId="{65C4EC79-6EFE-4C3F-A5FD-BCD6C80AC985}" srcOrd="0" destOrd="1" presId="urn:microsoft.com/office/officeart/2016/7/layout/VerticalDownArrowProcess"/>
    <dgm:cxn modelId="{D9DDCA2E-B936-432E-9B51-3CEC2CC5B753}" type="presOf" srcId="{66FDB792-508E-4323-ACE8-D02718D68C81}" destId="{A3EC2DBA-8CA3-44AB-9F8B-26C78EA700F3}" srcOrd="0" destOrd="0" presId="urn:microsoft.com/office/officeart/2016/7/layout/VerticalDownArrowProcess"/>
    <dgm:cxn modelId="{67101733-8FE2-4C60-83C4-026E44BC63E2}" srcId="{76BF3AE4-FE62-4939-BEB7-77CA9BF6B541}" destId="{796BE791-B810-4321-8E2D-45BD09683EAE}" srcOrd="1" destOrd="0" parTransId="{5C0CAA06-7A0D-46C4-943D-625C757553D2}" sibTransId="{074CF2F5-1E24-4C50-B727-7B8618E0B220}"/>
    <dgm:cxn modelId="{D2BD3734-01BC-4863-BF07-B1FA217D6863}" type="presOf" srcId="{5E7542BD-5164-476E-B5B7-2797633CCF2E}" destId="{9BEB0140-9DBC-4501-B4D7-0E76BCDDD6CA}" srcOrd="0" destOrd="2" presId="urn:microsoft.com/office/officeart/2016/7/layout/VerticalDownArrowProcess"/>
    <dgm:cxn modelId="{05E4CF39-57F8-455A-BFE9-60CA2E07653A}" type="presOf" srcId="{319A0838-099E-4A93-95FA-B431813A005E}" destId="{E5241946-C331-477D-844E-5F6AA2AFE0E4}" srcOrd="0" destOrd="0" presId="urn:microsoft.com/office/officeart/2016/7/layout/VerticalDownArrowProcess"/>
    <dgm:cxn modelId="{1A15713D-D449-42B2-9480-9A9FE42AD182}" type="presOf" srcId="{5C14DFBD-1862-4604-8EA9-CA59A0DB1EBC}" destId="{9BEB0140-9DBC-4501-B4D7-0E76BCDDD6CA}" srcOrd="0" destOrd="1" presId="urn:microsoft.com/office/officeart/2016/7/layout/VerticalDownArrowProcess"/>
    <dgm:cxn modelId="{208A0B5F-AEF3-4712-8899-815F92F6A451}" type="presOf" srcId="{C1072E0C-9FF3-49EA-B6F0-F2E54EBBD8A2}" destId="{28849EB2-8294-4CB7-8CE3-D0AEC24C4D65}" srcOrd="1" destOrd="0" presId="urn:microsoft.com/office/officeart/2016/7/layout/VerticalDownArrowProcess"/>
    <dgm:cxn modelId="{F4A21942-6B1F-48C0-9FB3-5BDC236F340D}" type="presOf" srcId="{C1D9975A-7FA1-47A9-90A4-7318A725BB5C}" destId="{1A7CF448-1D6B-4560-AE95-00A682102D51}" srcOrd="0" destOrd="0" presId="urn:microsoft.com/office/officeart/2016/7/layout/VerticalDownArrowProcess"/>
    <dgm:cxn modelId="{33B09D62-8E45-4866-AF88-BD799C000D2E}" srcId="{ED3CA4F0-A1FA-4DE9-BA8D-4090D2AECF08}" destId="{0778B3D7-65A0-40C1-89F6-68ABC93DACC8}" srcOrd="0" destOrd="0" parTransId="{6CAC1112-270C-418E-8E77-705C24429E7B}" sibTransId="{077DF98B-44DF-433B-9AAA-42E744A7C9C6}"/>
    <dgm:cxn modelId="{C78D8F48-63B9-402D-A6F3-ED5C0991DF97}" srcId="{319A0838-099E-4A93-95FA-B431813A005E}" destId="{66FDB792-508E-4323-ACE8-D02718D68C81}" srcOrd="5" destOrd="0" parTransId="{786BB376-BC8B-4C3B-BD2F-18AC8F810D6C}" sibTransId="{E39B55C8-5A46-4D3B-AE8B-61E365B37F73}"/>
    <dgm:cxn modelId="{26E83770-D90F-4BCA-A841-47E5E93FF439}" srcId="{319A0838-099E-4A93-95FA-B431813A005E}" destId="{76BF3AE4-FE62-4939-BEB7-77CA9BF6B541}" srcOrd="0" destOrd="0" parTransId="{18A791D8-2D56-4252-AD2B-E7DF1536478F}" sibTransId="{EF411992-9AB1-4C2C-A8E5-01193C148C76}"/>
    <dgm:cxn modelId="{65BC0751-3772-4CEB-9C98-1B6AA0492FE0}" type="presOf" srcId="{29C7F639-4094-4A1D-A4D1-C43451AAEEFF}" destId="{589F2614-9595-479E-AC1D-27E7DFA75A36}" srcOrd="0" destOrd="1" presId="urn:microsoft.com/office/officeart/2016/7/layout/VerticalDownArrowProcess"/>
    <dgm:cxn modelId="{05E5B091-10FF-4F1A-8580-E420F17CD312}" type="presOf" srcId="{78121AAD-EBE0-454B-B7B7-AEB29F7FE591}" destId="{F368446D-3DED-47BA-B765-8D601E6BD46C}" srcOrd="0" destOrd="1" presId="urn:microsoft.com/office/officeart/2016/7/layout/VerticalDownArrowProcess"/>
    <dgm:cxn modelId="{8C712298-579F-4C84-A77B-A026BC64223B}" srcId="{319A0838-099E-4A93-95FA-B431813A005E}" destId="{C1D9975A-7FA1-47A9-90A4-7318A725BB5C}" srcOrd="2" destOrd="0" parTransId="{121F8027-6624-4A9F-A83C-98BBF595946B}" sibTransId="{FC5097CF-BA62-468F-AD76-D0406FD04044}"/>
    <dgm:cxn modelId="{297D8C9E-B401-43DB-94C6-7CA3016E2B5F}" srcId="{C1D9975A-7FA1-47A9-90A4-7318A725BB5C}" destId="{03B61C98-73F3-4B12-9803-C42CF061912F}" srcOrd="0" destOrd="0" parTransId="{55B38CE9-91C0-4462-9E7E-3A3F1D55E053}" sibTransId="{382D937A-DEDF-4658-80EA-A8C2F7D27A89}"/>
    <dgm:cxn modelId="{4B06EAA2-A45A-421D-80C4-85E6F71ACCA2}" srcId="{FEF40D2B-D044-4FE9-BAC7-1FDF8296346A}" destId="{29C7F639-4094-4A1D-A4D1-C43451AAEEFF}" srcOrd="1" destOrd="0" parTransId="{38DD0DD6-7E40-4A73-9523-3D3E2E8E89DC}" sibTransId="{2176E0DA-A863-40C8-8A03-A3AF823BDCFF}"/>
    <dgm:cxn modelId="{A8FF0FAA-A3A9-485B-8EE1-8AAB5D6F1CD3}" type="presOf" srcId="{ED3CA4F0-A1FA-4DE9-BA8D-4090D2AECF08}" destId="{93055D13-FAC9-4561-9DE3-EDC0B0736665}" srcOrd="1" destOrd="0" presId="urn:microsoft.com/office/officeart/2016/7/layout/VerticalDownArrowProcess"/>
    <dgm:cxn modelId="{DC5C5CB5-EDA4-45C6-85DA-0CBAB94E1F9E}" srcId="{ED3CA4F0-A1FA-4DE9-BA8D-4090D2AECF08}" destId="{78121AAD-EBE0-454B-B7B7-AEB29F7FE591}" srcOrd="1" destOrd="0" parTransId="{7740F733-A7ED-4206-93A2-9574468B87A8}" sibTransId="{3E6713BC-DE08-4997-A2AF-84416E6CF256}"/>
    <dgm:cxn modelId="{DC4F03B7-0D23-4495-90AB-46FD7CEADC46}" srcId="{319A0838-099E-4A93-95FA-B431813A005E}" destId="{F92EA1FB-C95F-4BF9-B7D5-72403FF27C86}" srcOrd="6" destOrd="0" parTransId="{7542ED1F-4E75-48A0-83B7-02CC2E4E6FBA}" sibTransId="{A8F50DE5-2AA0-4EDC-938B-B7FF532B223C}"/>
    <dgm:cxn modelId="{9CD1CDBD-0621-4072-A7CC-6D839A7F768D}" type="presOf" srcId="{F92EA1FB-C95F-4BF9-B7D5-72403FF27C86}" destId="{396E8FC6-013F-42D0-9472-DD4892ABFA54}" srcOrd="0" destOrd="0" presId="urn:microsoft.com/office/officeart/2016/7/layout/VerticalDownArrowProcess"/>
    <dgm:cxn modelId="{6B71DDCD-CC09-4630-92B1-4EC65FB4673C}" type="presOf" srcId="{ED3CA4F0-A1FA-4DE9-BA8D-4090D2AECF08}" destId="{7D816605-0FD4-46C5-8984-32F6A1E1F22B}" srcOrd="0" destOrd="0" presId="urn:microsoft.com/office/officeart/2016/7/layout/VerticalDownArrowProcess"/>
    <dgm:cxn modelId="{225BF8D0-354C-4360-A6C8-17179E35B40C}" srcId="{319A0838-099E-4A93-95FA-B431813A005E}" destId="{ED3CA4F0-A1FA-4DE9-BA8D-4090D2AECF08}" srcOrd="1" destOrd="0" parTransId="{3B2A885B-DCEE-453C-A481-CD4E3BCC40BA}" sibTransId="{C21F483E-A817-4B61-B50A-FC72355E705B}"/>
    <dgm:cxn modelId="{DDD209D5-D594-4904-8DB3-513D13D24826}" type="presOf" srcId="{3170CA6C-F618-4BBA-834B-33CF58CBE8DE}" destId="{65C4EC79-6EFE-4C3F-A5FD-BCD6C80AC985}" srcOrd="0" destOrd="0" presId="urn:microsoft.com/office/officeart/2016/7/layout/VerticalDownArrowProcess"/>
    <dgm:cxn modelId="{330218D6-C90F-435F-9D61-135208C657E8}" type="presOf" srcId="{76BF3AE4-FE62-4939-BEB7-77CA9BF6B541}" destId="{A15ADBE4-5A1E-4397-A2A8-303E986CEAD1}" srcOrd="0" destOrd="0" presId="urn:microsoft.com/office/officeart/2016/7/layout/VerticalDownArrowProcess"/>
    <dgm:cxn modelId="{045698DE-2ACA-401C-85F0-BD6880C43E09}" type="presOf" srcId="{FEF40D2B-D044-4FE9-BAC7-1FDF8296346A}" destId="{90904C52-5ED3-4EE8-8EF5-6B0F7F5DA820}" srcOrd="1" destOrd="0" presId="urn:microsoft.com/office/officeart/2016/7/layout/VerticalDownArrowProcess"/>
    <dgm:cxn modelId="{41C571E1-7D06-46FA-9C34-3DC092F4FC65}" type="presOf" srcId="{0778B3D7-65A0-40C1-89F6-68ABC93DACC8}" destId="{F368446D-3DED-47BA-B765-8D601E6BD46C}" srcOrd="0" destOrd="0" presId="urn:microsoft.com/office/officeart/2016/7/layout/VerticalDownArrowProcess"/>
    <dgm:cxn modelId="{646D32EA-310E-4ADF-B5AA-73E9AC1CF9E6}" type="presOf" srcId="{76BF3AE4-FE62-4939-BEB7-77CA9BF6B541}" destId="{19C05A84-2A3A-4426-8CC6-C2A6DC3F7467}" srcOrd="1" destOrd="0" presId="urn:microsoft.com/office/officeart/2016/7/layout/VerticalDownArrowProcess"/>
    <dgm:cxn modelId="{C8382DEF-20B1-4742-BD9F-AA31084DE668}" type="presOf" srcId="{FEF40D2B-D044-4FE9-BAC7-1FDF8296346A}" destId="{EDE6AE89-7238-4C8B-9111-8F48F5205F1C}" srcOrd="0" destOrd="0" presId="urn:microsoft.com/office/officeart/2016/7/layout/VerticalDownArrowProcess"/>
    <dgm:cxn modelId="{FC3D79F8-2D3F-4815-B2F4-C3A00A05715A}" type="presOf" srcId="{C43F37F4-A4B1-412F-97AC-B167E2E4301A}" destId="{589F2614-9595-479E-AC1D-27E7DFA75A36}" srcOrd="0" destOrd="0" presId="urn:microsoft.com/office/officeart/2016/7/layout/VerticalDownArrowProcess"/>
    <dgm:cxn modelId="{B663AAF9-B541-42D4-8429-43E13E3D1AFB}" type="presOf" srcId="{C1D9975A-7FA1-47A9-90A4-7318A725BB5C}" destId="{12988519-BE5F-4F8B-9D1E-579158217CE8}" srcOrd="1" destOrd="0" presId="urn:microsoft.com/office/officeart/2016/7/layout/VerticalDownArrowProcess"/>
    <dgm:cxn modelId="{74B84BFA-43BD-41EA-BCB7-2D3E9F6D390F}" srcId="{319A0838-099E-4A93-95FA-B431813A005E}" destId="{FEF40D2B-D044-4FE9-BAC7-1FDF8296346A}" srcOrd="3" destOrd="0" parTransId="{320C79A4-28D2-4658-A37F-22DA68B1EEA6}" sibTransId="{3F4BB20C-B5CD-4855-BAFB-4350E41DFD2C}"/>
    <dgm:cxn modelId="{03F5DCFD-81AD-4095-BCA6-6AE757A7AEF0}" srcId="{319A0838-099E-4A93-95FA-B431813A005E}" destId="{C1072E0C-9FF3-49EA-B6F0-F2E54EBBD8A2}" srcOrd="4" destOrd="0" parTransId="{85F13FD2-3DFB-45F1-B75A-C6EDED0E8AAD}" sibTransId="{8B2BAD69-5459-4676-8951-B888C5FDDCFD}"/>
    <dgm:cxn modelId="{DF1EF761-65EB-4EE5-BD87-9352CD76ACAC}" type="presParOf" srcId="{E5241946-C331-477D-844E-5F6AA2AFE0E4}" destId="{E1D9CFAE-F53E-470A-A1D5-C2652353302C}" srcOrd="0" destOrd="0" presId="urn:microsoft.com/office/officeart/2016/7/layout/VerticalDownArrowProcess"/>
    <dgm:cxn modelId="{41E38319-93F4-4008-BF65-3AC12BEE5DDE}" type="presParOf" srcId="{E1D9CFAE-F53E-470A-A1D5-C2652353302C}" destId="{396E8FC6-013F-42D0-9472-DD4892ABFA54}" srcOrd="0" destOrd="0" presId="urn:microsoft.com/office/officeart/2016/7/layout/VerticalDownArrowProcess"/>
    <dgm:cxn modelId="{13E209FF-7636-4119-95C1-C73D742FF29A}" type="presParOf" srcId="{E1D9CFAE-F53E-470A-A1D5-C2652353302C}" destId="{FA0B8228-ACC9-4CC7-A697-2274D668DBF5}" srcOrd="1" destOrd="0" presId="urn:microsoft.com/office/officeart/2016/7/layout/VerticalDownArrowProcess"/>
    <dgm:cxn modelId="{5345F71C-B9F0-4AB6-96CD-0E6485A35879}" type="presParOf" srcId="{E5241946-C331-477D-844E-5F6AA2AFE0E4}" destId="{97FF792A-8108-461D-8EB0-6670510FC5D2}" srcOrd="1" destOrd="0" presId="urn:microsoft.com/office/officeart/2016/7/layout/VerticalDownArrowProcess"/>
    <dgm:cxn modelId="{A4434F9A-05D2-437E-A469-1B41EE3727E6}" type="presParOf" srcId="{E5241946-C331-477D-844E-5F6AA2AFE0E4}" destId="{021CBD8E-BE13-4EEE-B05C-27EDBA53B36C}" srcOrd="2" destOrd="0" presId="urn:microsoft.com/office/officeart/2016/7/layout/VerticalDownArrowProcess"/>
    <dgm:cxn modelId="{902B5CAE-1602-4DC8-9A07-DD0894595A68}" type="presParOf" srcId="{021CBD8E-BE13-4EEE-B05C-27EDBA53B36C}" destId="{A3EC2DBA-8CA3-44AB-9F8B-26C78EA700F3}" srcOrd="0" destOrd="0" presId="urn:microsoft.com/office/officeart/2016/7/layout/VerticalDownArrowProcess"/>
    <dgm:cxn modelId="{14438FC0-ACDC-4CED-B878-1B2F70A03EA3}" type="presParOf" srcId="{021CBD8E-BE13-4EEE-B05C-27EDBA53B36C}" destId="{9321417F-6911-46F8-AF76-C4540E368F00}" srcOrd="1" destOrd="0" presId="urn:microsoft.com/office/officeart/2016/7/layout/VerticalDownArrowProcess"/>
    <dgm:cxn modelId="{75B14C06-3383-4CC5-ADBC-BC3BAB7F2516}" type="presParOf" srcId="{021CBD8E-BE13-4EEE-B05C-27EDBA53B36C}" destId="{CE7217C3-C208-419D-B637-2FF0DE7A9077}" srcOrd="2" destOrd="0" presId="urn:microsoft.com/office/officeart/2016/7/layout/VerticalDownArrowProcess"/>
    <dgm:cxn modelId="{33C64C82-6A7F-45B7-986D-E6B46A9CD01D}" type="presParOf" srcId="{E5241946-C331-477D-844E-5F6AA2AFE0E4}" destId="{1D199DC6-89BA-4F0F-9250-B1E1EC7699E5}" srcOrd="3" destOrd="0" presId="urn:microsoft.com/office/officeart/2016/7/layout/VerticalDownArrowProcess"/>
    <dgm:cxn modelId="{0D1C441A-086A-47AF-AF4E-4D283DCAE171}" type="presParOf" srcId="{E5241946-C331-477D-844E-5F6AA2AFE0E4}" destId="{EEC58E6B-4F23-4D21-AE72-65010EE88666}" srcOrd="4" destOrd="0" presId="urn:microsoft.com/office/officeart/2016/7/layout/VerticalDownArrowProcess"/>
    <dgm:cxn modelId="{59DA57F0-4519-416F-8CE9-68C6A5E55C33}" type="presParOf" srcId="{EEC58E6B-4F23-4D21-AE72-65010EE88666}" destId="{FE6B2431-FCC3-49EE-BD72-ECB648597E14}" srcOrd="0" destOrd="0" presId="urn:microsoft.com/office/officeart/2016/7/layout/VerticalDownArrowProcess"/>
    <dgm:cxn modelId="{80BDDF74-02EA-4400-885F-0D8C644BDFAF}" type="presParOf" srcId="{EEC58E6B-4F23-4D21-AE72-65010EE88666}" destId="{28849EB2-8294-4CB7-8CE3-D0AEC24C4D65}" srcOrd="1" destOrd="0" presId="urn:microsoft.com/office/officeart/2016/7/layout/VerticalDownArrowProcess"/>
    <dgm:cxn modelId="{BFA83CA1-45FD-42D7-9401-55D8E24B1582}" type="presParOf" srcId="{EEC58E6B-4F23-4D21-AE72-65010EE88666}" destId="{DE0C87E1-111C-43FF-AD9D-D7DC067F7276}" srcOrd="2" destOrd="0" presId="urn:microsoft.com/office/officeart/2016/7/layout/VerticalDownArrowProcess"/>
    <dgm:cxn modelId="{987DCC83-621B-4BCF-9C82-D9D980B770CD}" type="presParOf" srcId="{E5241946-C331-477D-844E-5F6AA2AFE0E4}" destId="{17F90380-6A39-4F29-B8CF-FEA3AA4E4813}" srcOrd="5" destOrd="0" presId="urn:microsoft.com/office/officeart/2016/7/layout/VerticalDownArrowProcess"/>
    <dgm:cxn modelId="{AC1AE451-86BD-46E6-B1C5-55270CBFA890}" type="presParOf" srcId="{E5241946-C331-477D-844E-5F6AA2AFE0E4}" destId="{4F67DB54-49BB-4CA8-9E52-F45BE15B4B1A}" srcOrd="6" destOrd="0" presId="urn:microsoft.com/office/officeart/2016/7/layout/VerticalDownArrowProcess"/>
    <dgm:cxn modelId="{7D2B5796-A329-488D-9379-AAA643DEEA1B}" type="presParOf" srcId="{4F67DB54-49BB-4CA8-9E52-F45BE15B4B1A}" destId="{EDE6AE89-7238-4C8B-9111-8F48F5205F1C}" srcOrd="0" destOrd="0" presId="urn:microsoft.com/office/officeart/2016/7/layout/VerticalDownArrowProcess"/>
    <dgm:cxn modelId="{4818F3B4-FBF5-4317-A0AA-53DFE0F1AB41}" type="presParOf" srcId="{4F67DB54-49BB-4CA8-9E52-F45BE15B4B1A}" destId="{90904C52-5ED3-4EE8-8EF5-6B0F7F5DA820}" srcOrd="1" destOrd="0" presId="urn:microsoft.com/office/officeart/2016/7/layout/VerticalDownArrowProcess"/>
    <dgm:cxn modelId="{63A3B84C-3497-4B41-B6C6-BA30BE843206}" type="presParOf" srcId="{4F67DB54-49BB-4CA8-9E52-F45BE15B4B1A}" destId="{589F2614-9595-479E-AC1D-27E7DFA75A36}" srcOrd="2" destOrd="0" presId="urn:microsoft.com/office/officeart/2016/7/layout/VerticalDownArrowProcess"/>
    <dgm:cxn modelId="{C646374D-91DA-4CA8-89F7-D8D43C0203D2}" type="presParOf" srcId="{E5241946-C331-477D-844E-5F6AA2AFE0E4}" destId="{3FC7F4CB-E389-44AA-A746-63245C494A68}" srcOrd="7" destOrd="0" presId="urn:microsoft.com/office/officeart/2016/7/layout/VerticalDownArrowProcess"/>
    <dgm:cxn modelId="{EDE24AD5-8AFD-4579-ADC0-DB127149AEDE}" type="presParOf" srcId="{E5241946-C331-477D-844E-5F6AA2AFE0E4}" destId="{9BD3EE9E-A2A8-4BE3-86F9-182CC2A23785}" srcOrd="8" destOrd="0" presId="urn:microsoft.com/office/officeart/2016/7/layout/VerticalDownArrowProcess"/>
    <dgm:cxn modelId="{1371F483-7C2E-4DD5-BF77-7104DA25B990}" type="presParOf" srcId="{9BD3EE9E-A2A8-4BE3-86F9-182CC2A23785}" destId="{1A7CF448-1D6B-4560-AE95-00A682102D51}" srcOrd="0" destOrd="0" presId="urn:microsoft.com/office/officeart/2016/7/layout/VerticalDownArrowProcess"/>
    <dgm:cxn modelId="{56DE4FC2-D6C6-4275-B654-6E4721EA919B}" type="presParOf" srcId="{9BD3EE9E-A2A8-4BE3-86F9-182CC2A23785}" destId="{12988519-BE5F-4F8B-9D1E-579158217CE8}" srcOrd="1" destOrd="0" presId="urn:microsoft.com/office/officeart/2016/7/layout/VerticalDownArrowProcess"/>
    <dgm:cxn modelId="{9A3F1243-D32F-4E6D-A012-7DE9670F578B}" type="presParOf" srcId="{9BD3EE9E-A2A8-4BE3-86F9-182CC2A23785}" destId="{9BEB0140-9DBC-4501-B4D7-0E76BCDDD6CA}" srcOrd="2" destOrd="0" presId="urn:microsoft.com/office/officeart/2016/7/layout/VerticalDownArrowProcess"/>
    <dgm:cxn modelId="{14B6387E-6801-4E99-8A18-E3B9F7474441}" type="presParOf" srcId="{E5241946-C331-477D-844E-5F6AA2AFE0E4}" destId="{BC1C2500-1ADB-4FEF-B3D4-C5FD69D33784}" srcOrd="9" destOrd="0" presId="urn:microsoft.com/office/officeart/2016/7/layout/VerticalDownArrowProcess"/>
    <dgm:cxn modelId="{AE1CCCAC-DBC3-442A-BD91-02BA389A7B72}" type="presParOf" srcId="{E5241946-C331-477D-844E-5F6AA2AFE0E4}" destId="{5EFE098A-89C2-4198-8BFE-936177C266A9}" srcOrd="10" destOrd="0" presId="urn:microsoft.com/office/officeart/2016/7/layout/VerticalDownArrowProcess"/>
    <dgm:cxn modelId="{CD1312E7-DED3-4CB5-B69F-467585D7C1C7}" type="presParOf" srcId="{5EFE098A-89C2-4198-8BFE-936177C266A9}" destId="{7D816605-0FD4-46C5-8984-32F6A1E1F22B}" srcOrd="0" destOrd="0" presId="urn:microsoft.com/office/officeart/2016/7/layout/VerticalDownArrowProcess"/>
    <dgm:cxn modelId="{4035CC47-A8E8-4CDB-81B7-C00864ADA430}" type="presParOf" srcId="{5EFE098A-89C2-4198-8BFE-936177C266A9}" destId="{93055D13-FAC9-4561-9DE3-EDC0B0736665}" srcOrd="1" destOrd="0" presId="urn:microsoft.com/office/officeart/2016/7/layout/VerticalDownArrowProcess"/>
    <dgm:cxn modelId="{6E99B802-DB99-4BA9-A005-C140D4B5E396}" type="presParOf" srcId="{5EFE098A-89C2-4198-8BFE-936177C266A9}" destId="{F368446D-3DED-47BA-B765-8D601E6BD46C}" srcOrd="2" destOrd="0" presId="urn:microsoft.com/office/officeart/2016/7/layout/VerticalDownArrowProcess"/>
    <dgm:cxn modelId="{9196EBD4-A241-48BC-9DE0-5D09F1DD188E}" type="presParOf" srcId="{E5241946-C331-477D-844E-5F6AA2AFE0E4}" destId="{5A8EBF7C-6BC9-4713-A0B9-B2571727579E}" srcOrd="11" destOrd="0" presId="urn:microsoft.com/office/officeart/2016/7/layout/VerticalDownArrowProcess"/>
    <dgm:cxn modelId="{F5888E71-81F9-46DF-A9C4-7E15D280D758}" type="presParOf" srcId="{E5241946-C331-477D-844E-5F6AA2AFE0E4}" destId="{54D596B4-EF53-4B8D-995C-1551090E9191}" srcOrd="12" destOrd="0" presId="urn:microsoft.com/office/officeart/2016/7/layout/VerticalDownArrowProcess"/>
    <dgm:cxn modelId="{BDD87F0D-01D7-4BD2-9B55-A4F11AE5D18D}" type="presParOf" srcId="{54D596B4-EF53-4B8D-995C-1551090E9191}" destId="{A15ADBE4-5A1E-4397-A2A8-303E986CEAD1}" srcOrd="0" destOrd="0" presId="urn:microsoft.com/office/officeart/2016/7/layout/VerticalDownArrowProcess"/>
    <dgm:cxn modelId="{4EAE60D0-8B37-4022-BCAB-AEB412C57D3E}" type="presParOf" srcId="{54D596B4-EF53-4B8D-995C-1551090E9191}" destId="{19C05A84-2A3A-4426-8CC6-C2A6DC3F7467}" srcOrd="1" destOrd="0" presId="urn:microsoft.com/office/officeart/2016/7/layout/VerticalDownArrowProcess"/>
    <dgm:cxn modelId="{3B99CAB6-A1F8-4ED4-8955-E3FB95BAEDD2}" type="presParOf" srcId="{54D596B4-EF53-4B8D-995C-1551090E9191}" destId="{65C4EC79-6EFE-4C3F-A5FD-BCD6C80AC98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15D035-5DEC-4FD9-A292-568B6D428D3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49D0D98-EA3D-4992-81DB-AE97A79A34C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Application </a:t>
          </a:r>
          <a:r>
            <a:rPr lang="fr-FR">
              <a:latin typeface="Calibri Light" panose="020F0302020204030204"/>
            </a:rPr>
            <a:t>Desktop  </a:t>
          </a:r>
          <a:r>
            <a:rPr lang="fr-FR"/>
            <a:t>c++</a:t>
          </a:r>
          <a:endParaRPr lang="en-US">
            <a:latin typeface="Calibri Light" panose="020F0302020204030204"/>
          </a:endParaRPr>
        </a:p>
      </dgm:t>
    </dgm:pt>
    <dgm:pt modelId="{7B74F72F-1114-47B2-AC43-8B42B930CE12}" type="parTrans" cxnId="{29109072-AC12-40CE-97E0-2417232D80B7}">
      <dgm:prSet/>
      <dgm:spPr/>
      <dgm:t>
        <a:bodyPr/>
        <a:lstStyle/>
        <a:p>
          <a:endParaRPr lang="en-US"/>
        </a:p>
      </dgm:t>
    </dgm:pt>
    <dgm:pt modelId="{0AFB773C-4BF4-4411-9655-017B17E19799}" type="sibTrans" cxnId="{29109072-AC12-40CE-97E0-2417232D80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FE2057-668F-4F13-A3CE-5DFC9C47AF4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Simulation d'un tel réseau sur un territoire donné</a:t>
          </a:r>
          <a:endParaRPr lang="en-US"/>
        </a:p>
      </dgm:t>
    </dgm:pt>
    <dgm:pt modelId="{24D1125C-ADA3-492C-A22D-99333DFDECDF}" type="parTrans" cxnId="{22775885-B686-4907-B4FE-172B8BDB2836}">
      <dgm:prSet/>
      <dgm:spPr/>
      <dgm:t>
        <a:bodyPr/>
        <a:lstStyle/>
        <a:p>
          <a:endParaRPr lang="en-US"/>
        </a:p>
      </dgm:t>
    </dgm:pt>
    <dgm:pt modelId="{5C90217D-C587-438D-869A-9F440BC7A2D6}" type="sibTrans" cxnId="{22775885-B686-4907-B4FE-172B8BDB2836}">
      <dgm:prSet/>
      <dgm:spPr/>
      <dgm:t>
        <a:bodyPr/>
        <a:lstStyle/>
        <a:p>
          <a:endParaRPr lang="en-US"/>
        </a:p>
      </dgm:t>
    </dgm:pt>
    <dgm:pt modelId="{867730F6-6CA7-41DD-83D5-0C52C6270CA8}" type="pres">
      <dgm:prSet presAssocID="{C015D035-5DEC-4FD9-A292-568B6D428D35}" presName="root" presStyleCnt="0">
        <dgm:presLayoutVars>
          <dgm:dir/>
          <dgm:resizeHandles val="exact"/>
        </dgm:presLayoutVars>
      </dgm:prSet>
      <dgm:spPr/>
    </dgm:pt>
    <dgm:pt modelId="{200D6E32-FEEC-49A6-8AF5-A2019C3C4569}" type="pres">
      <dgm:prSet presAssocID="{C015D035-5DEC-4FD9-A292-568B6D428D35}" presName="container" presStyleCnt="0">
        <dgm:presLayoutVars>
          <dgm:dir/>
          <dgm:resizeHandles val="exact"/>
        </dgm:presLayoutVars>
      </dgm:prSet>
      <dgm:spPr/>
    </dgm:pt>
    <dgm:pt modelId="{09DA7196-04DD-4D83-B86F-338210974699}" type="pres">
      <dgm:prSet presAssocID="{E49D0D98-EA3D-4992-81DB-AE97A79A34CF}" presName="compNode" presStyleCnt="0"/>
      <dgm:spPr/>
    </dgm:pt>
    <dgm:pt modelId="{5A6A5DB1-4D09-4C06-9C1A-775689639AF4}" type="pres">
      <dgm:prSet presAssocID="{E49D0D98-EA3D-4992-81DB-AE97A79A34CF}" presName="iconBgRect" presStyleLbl="bgShp" presStyleIdx="0" presStyleCnt="2"/>
      <dgm:spPr/>
    </dgm:pt>
    <dgm:pt modelId="{7B77D072-2601-4348-AC16-281F5BB4AE03}" type="pres">
      <dgm:prSet presAssocID="{E49D0D98-EA3D-4992-81DB-AE97A79A34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4FD46F1-3910-43C2-8160-1184830DFB4E}" type="pres">
      <dgm:prSet presAssocID="{E49D0D98-EA3D-4992-81DB-AE97A79A34CF}" presName="spaceRect" presStyleCnt="0"/>
      <dgm:spPr/>
    </dgm:pt>
    <dgm:pt modelId="{92E22F52-9360-483D-8691-F2E58D76C0F7}" type="pres">
      <dgm:prSet presAssocID="{E49D0D98-EA3D-4992-81DB-AE97A79A34CF}" presName="textRect" presStyleLbl="revTx" presStyleIdx="0" presStyleCnt="2">
        <dgm:presLayoutVars>
          <dgm:chMax val="1"/>
          <dgm:chPref val="1"/>
        </dgm:presLayoutVars>
      </dgm:prSet>
      <dgm:spPr/>
    </dgm:pt>
    <dgm:pt modelId="{B2BC4B7E-A4C9-452E-BB10-32D46B72BA35}" type="pres">
      <dgm:prSet presAssocID="{0AFB773C-4BF4-4411-9655-017B17E19799}" presName="sibTrans" presStyleLbl="sibTrans2D1" presStyleIdx="0" presStyleCnt="0"/>
      <dgm:spPr/>
    </dgm:pt>
    <dgm:pt modelId="{9BBF1B86-18DE-4356-885F-DFE7F28FBDA0}" type="pres">
      <dgm:prSet presAssocID="{97FE2057-668F-4F13-A3CE-5DFC9C47AF4A}" presName="compNode" presStyleCnt="0"/>
      <dgm:spPr/>
    </dgm:pt>
    <dgm:pt modelId="{742BB641-D18B-456F-B246-DB9E86D102B6}" type="pres">
      <dgm:prSet presAssocID="{97FE2057-668F-4F13-A3CE-5DFC9C47AF4A}" presName="iconBgRect" presStyleLbl="bgShp" presStyleIdx="1" presStyleCnt="2"/>
      <dgm:spPr/>
    </dgm:pt>
    <dgm:pt modelId="{9429B01D-7A12-4179-B344-209E51633778}" type="pres">
      <dgm:prSet presAssocID="{97FE2057-668F-4F13-A3CE-5DFC9C47AF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0DDF4BA4-C83F-4233-8DE3-A58DC293070E}" type="pres">
      <dgm:prSet presAssocID="{97FE2057-668F-4F13-A3CE-5DFC9C47AF4A}" presName="spaceRect" presStyleCnt="0"/>
      <dgm:spPr/>
    </dgm:pt>
    <dgm:pt modelId="{C5F6D4CF-EAC1-420B-B27B-69231B7DF49F}" type="pres">
      <dgm:prSet presAssocID="{97FE2057-668F-4F13-A3CE-5DFC9C47AF4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DC23444-B78A-4F4D-9DAD-DD4DBDF39610}" type="presOf" srcId="{C015D035-5DEC-4FD9-A292-568B6D428D35}" destId="{867730F6-6CA7-41DD-83D5-0C52C6270CA8}" srcOrd="0" destOrd="0" presId="urn:microsoft.com/office/officeart/2018/2/layout/IconCircleList"/>
    <dgm:cxn modelId="{F63C204F-12C9-4A5B-ACEB-5ABEA5DFCB83}" type="presOf" srcId="{0AFB773C-4BF4-4411-9655-017B17E19799}" destId="{B2BC4B7E-A4C9-452E-BB10-32D46B72BA35}" srcOrd="0" destOrd="0" presId="urn:microsoft.com/office/officeart/2018/2/layout/IconCircleList"/>
    <dgm:cxn modelId="{29109072-AC12-40CE-97E0-2417232D80B7}" srcId="{C015D035-5DEC-4FD9-A292-568B6D428D35}" destId="{E49D0D98-EA3D-4992-81DB-AE97A79A34CF}" srcOrd="0" destOrd="0" parTransId="{7B74F72F-1114-47B2-AC43-8B42B930CE12}" sibTransId="{0AFB773C-4BF4-4411-9655-017B17E19799}"/>
    <dgm:cxn modelId="{22775885-B686-4907-B4FE-172B8BDB2836}" srcId="{C015D035-5DEC-4FD9-A292-568B6D428D35}" destId="{97FE2057-668F-4F13-A3CE-5DFC9C47AF4A}" srcOrd="1" destOrd="0" parTransId="{24D1125C-ADA3-492C-A22D-99333DFDECDF}" sibTransId="{5C90217D-C587-438D-869A-9F440BC7A2D6}"/>
    <dgm:cxn modelId="{8144B8D4-7EA9-472A-9742-4819BF207E9A}" type="presOf" srcId="{E49D0D98-EA3D-4992-81DB-AE97A79A34CF}" destId="{92E22F52-9360-483D-8691-F2E58D76C0F7}" srcOrd="0" destOrd="0" presId="urn:microsoft.com/office/officeart/2018/2/layout/IconCircleList"/>
    <dgm:cxn modelId="{4305C3F4-DD9E-4784-8E85-C7C13CED99CD}" type="presOf" srcId="{97FE2057-668F-4F13-A3CE-5DFC9C47AF4A}" destId="{C5F6D4CF-EAC1-420B-B27B-69231B7DF49F}" srcOrd="0" destOrd="0" presId="urn:microsoft.com/office/officeart/2018/2/layout/IconCircleList"/>
    <dgm:cxn modelId="{9DB50CC3-A847-4185-A98B-70A598D965D6}" type="presParOf" srcId="{867730F6-6CA7-41DD-83D5-0C52C6270CA8}" destId="{200D6E32-FEEC-49A6-8AF5-A2019C3C4569}" srcOrd="0" destOrd="0" presId="urn:microsoft.com/office/officeart/2018/2/layout/IconCircleList"/>
    <dgm:cxn modelId="{92C04F8C-BA5D-4DA9-B9F6-24E318565EDE}" type="presParOf" srcId="{200D6E32-FEEC-49A6-8AF5-A2019C3C4569}" destId="{09DA7196-04DD-4D83-B86F-338210974699}" srcOrd="0" destOrd="0" presId="urn:microsoft.com/office/officeart/2018/2/layout/IconCircleList"/>
    <dgm:cxn modelId="{3379BCAF-D2E6-4E94-A6D0-AD277417ED92}" type="presParOf" srcId="{09DA7196-04DD-4D83-B86F-338210974699}" destId="{5A6A5DB1-4D09-4C06-9C1A-775689639AF4}" srcOrd="0" destOrd="0" presId="urn:microsoft.com/office/officeart/2018/2/layout/IconCircleList"/>
    <dgm:cxn modelId="{CDE227C6-DEB0-4533-A431-689C3369BF39}" type="presParOf" srcId="{09DA7196-04DD-4D83-B86F-338210974699}" destId="{7B77D072-2601-4348-AC16-281F5BB4AE03}" srcOrd="1" destOrd="0" presId="urn:microsoft.com/office/officeart/2018/2/layout/IconCircleList"/>
    <dgm:cxn modelId="{95A5C6FE-F7DD-4D79-8B30-5E478224C4BE}" type="presParOf" srcId="{09DA7196-04DD-4D83-B86F-338210974699}" destId="{84FD46F1-3910-43C2-8160-1184830DFB4E}" srcOrd="2" destOrd="0" presId="urn:microsoft.com/office/officeart/2018/2/layout/IconCircleList"/>
    <dgm:cxn modelId="{40A41FAB-6444-4C7E-9374-CC4F39679D30}" type="presParOf" srcId="{09DA7196-04DD-4D83-B86F-338210974699}" destId="{92E22F52-9360-483D-8691-F2E58D76C0F7}" srcOrd="3" destOrd="0" presId="urn:microsoft.com/office/officeart/2018/2/layout/IconCircleList"/>
    <dgm:cxn modelId="{81789BB4-5D3F-444D-8F8E-EF2A77B0BDF6}" type="presParOf" srcId="{200D6E32-FEEC-49A6-8AF5-A2019C3C4569}" destId="{B2BC4B7E-A4C9-452E-BB10-32D46B72BA35}" srcOrd="1" destOrd="0" presId="urn:microsoft.com/office/officeart/2018/2/layout/IconCircleList"/>
    <dgm:cxn modelId="{1D93FAE2-8910-4B92-8BC6-B27F13CFF5FB}" type="presParOf" srcId="{200D6E32-FEEC-49A6-8AF5-A2019C3C4569}" destId="{9BBF1B86-18DE-4356-885F-DFE7F28FBDA0}" srcOrd="2" destOrd="0" presId="urn:microsoft.com/office/officeart/2018/2/layout/IconCircleList"/>
    <dgm:cxn modelId="{1CA07235-2D03-4040-8BD9-FB8024CF8300}" type="presParOf" srcId="{9BBF1B86-18DE-4356-885F-DFE7F28FBDA0}" destId="{742BB641-D18B-456F-B246-DB9E86D102B6}" srcOrd="0" destOrd="0" presId="urn:microsoft.com/office/officeart/2018/2/layout/IconCircleList"/>
    <dgm:cxn modelId="{E5577CE0-9647-4ACD-A0EE-A91C1DDEBD3D}" type="presParOf" srcId="{9BBF1B86-18DE-4356-885F-DFE7F28FBDA0}" destId="{9429B01D-7A12-4179-B344-209E51633778}" srcOrd="1" destOrd="0" presId="urn:microsoft.com/office/officeart/2018/2/layout/IconCircleList"/>
    <dgm:cxn modelId="{33B65DEB-C552-4DF9-B808-DAED32548B29}" type="presParOf" srcId="{9BBF1B86-18DE-4356-885F-DFE7F28FBDA0}" destId="{0DDF4BA4-C83F-4233-8DE3-A58DC293070E}" srcOrd="2" destOrd="0" presId="urn:microsoft.com/office/officeart/2018/2/layout/IconCircleList"/>
    <dgm:cxn modelId="{83717D0E-E8B2-4B0D-85B6-0A856A188FC2}" type="presParOf" srcId="{9BBF1B86-18DE-4356-885F-DFE7F28FBDA0}" destId="{C5F6D4CF-EAC1-420B-B27B-69231B7DF4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F91E60-4F70-4EA3-B28A-C37EF2668FF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DF82CB-2C1A-4F23-933D-157688C0B592}">
      <dgm:prSet/>
      <dgm:spPr/>
      <dgm:t>
        <a:bodyPr/>
        <a:lstStyle/>
        <a:p>
          <a:r>
            <a:rPr lang="fr-FR" dirty="0"/>
            <a:t>Visualisation d’antennes définies dans un fichier texte</a:t>
          </a:r>
          <a:endParaRPr lang="en-US" dirty="0"/>
        </a:p>
      </dgm:t>
    </dgm:pt>
    <dgm:pt modelId="{81B197C1-DAD4-430B-B0DA-90176BDF7A02}" type="parTrans" cxnId="{5DA6653A-B510-4E51-B14F-AE1F104CC482}">
      <dgm:prSet/>
      <dgm:spPr/>
      <dgm:t>
        <a:bodyPr/>
        <a:lstStyle/>
        <a:p>
          <a:endParaRPr lang="en-US"/>
        </a:p>
      </dgm:t>
    </dgm:pt>
    <dgm:pt modelId="{D1C8662B-FBC1-4AE9-81A4-51D23EC88E06}" type="sibTrans" cxnId="{5DA6653A-B510-4E51-B14F-AE1F104CC482}">
      <dgm:prSet/>
      <dgm:spPr/>
      <dgm:t>
        <a:bodyPr/>
        <a:lstStyle/>
        <a:p>
          <a:endParaRPr lang="en-US"/>
        </a:p>
      </dgm:t>
    </dgm:pt>
    <dgm:pt modelId="{EE7CBAF3-EF86-4533-98E0-4CB79AEBC301}">
      <dgm:prSet/>
      <dgm:spPr/>
      <dgm:t>
        <a:bodyPr/>
        <a:lstStyle/>
        <a:p>
          <a:r>
            <a:rPr lang="fr-FR" dirty="0"/>
            <a:t>Discrétisation du territoire en hexagones</a:t>
          </a:r>
          <a:endParaRPr lang="en-US" dirty="0"/>
        </a:p>
      </dgm:t>
    </dgm:pt>
    <dgm:pt modelId="{8ADB1329-DBFB-4970-8A6C-7AB5916B5662}" type="parTrans" cxnId="{CC79AD0A-F8BE-4AD7-BD5F-754CF256D9B8}">
      <dgm:prSet/>
      <dgm:spPr/>
      <dgm:t>
        <a:bodyPr/>
        <a:lstStyle/>
        <a:p>
          <a:endParaRPr lang="en-US"/>
        </a:p>
      </dgm:t>
    </dgm:pt>
    <dgm:pt modelId="{A06C8236-5C86-4B22-B671-9E09369CAC26}" type="sibTrans" cxnId="{CC79AD0A-F8BE-4AD7-BD5F-754CF256D9B8}">
      <dgm:prSet/>
      <dgm:spPr/>
      <dgm:t>
        <a:bodyPr/>
        <a:lstStyle/>
        <a:p>
          <a:endParaRPr lang="en-US"/>
        </a:p>
      </dgm:t>
    </dgm:pt>
    <dgm:pt modelId="{1807571C-DEF7-4245-A09A-CC6CAEEA1F40}">
      <dgm:prSet/>
      <dgm:spPr/>
      <dgm:t>
        <a:bodyPr/>
        <a:lstStyle/>
        <a:p>
          <a:r>
            <a:rPr lang="fr-FR" dirty="0"/>
            <a:t>Traçage de la couverture des antennes </a:t>
          </a:r>
          <a:endParaRPr lang="en-US" dirty="0"/>
        </a:p>
      </dgm:t>
    </dgm:pt>
    <dgm:pt modelId="{00AD470E-C320-4008-87C4-224D9D99AEBF}" type="parTrans" cxnId="{A04D6BAD-278A-4168-B6DD-DFEA854E65D3}">
      <dgm:prSet/>
      <dgm:spPr/>
      <dgm:t>
        <a:bodyPr/>
        <a:lstStyle/>
        <a:p>
          <a:endParaRPr lang="en-US"/>
        </a:p>
      </dgm:t>
    </dgm:pt>
    <dgm:pt modelId="{AD211ACF-1AA9-4871-9414-CAC496CF4812}" type="sibTrans" cxnId="{A04D6BAD-278A-4168-B6DD-DFEA854E65D3}">
      <dgm:prSet/>
      <dgm:spPr/>
      <dgm:t>
        <a:bodyPr/>
        <a:lstStyle/>
        <a:p>
          <a:endParaRPr lang="en-US"/>
        </a:p>
      </dgm:t>
    </dgm:pt>
    <dgm:pt modelId="{1B33C122-DB82-4CC6-AA65-6801D16503F2}">
      <dgm:prSet/>
      <dgm:spPr/>
      <dgm:t>
        <a:bodyPr/>
        <a:lstStyle/>
        <a:p>
          <a:r>
            <a:rPr lang="fr-FR" dirty="0"/>
            <a:t>Un module d’intégration de données géographiques</a:t>
          </a:r>
          <a:endParaRPr lang="en-US" dirty="0"/>
        </a:p>
      </dgm:t>
    </dgm:pt>
    <dgm:pt modelId="{FD3A8171-DB27-48F2-A72D-780180E1CF4E}" type="parTrans" cxnId="{90D3E3B5-B765-404B-9D65-CF538E875401}">
      <dgm:prSet/>
      <dgm:spPr/>
      <dgm:t>
        <a:bodyPr/>
        <a:lstStyle/>
        <a:p>
          <a:endParaRPr lang="en-US"/>
        </a:p>
      </dgm:t>
    </dgm:pt>
    <dgm:pt modelId="{9F8E8360-A3A8-454D-B497-E764CDEE7DD0}" type="sibTrans" cxnId="{90D3E3B5-B765-404B-9D65-CF538E875401}">
      <dgm:prSet/>
      <dgm:spPr/>
      <dgm:t>
        <a:bodyPr/>
        <a:lstStyle/>
        <a:p>
          <a:endParaRPr lang="en-US"/>
        </a:p>
      </dgm:t>
    </dgm:pt>
    <dgm:pt modelId="{68B9376D-130C-4C98-883C-039B86156D80}">
      <dgm:prSet/>
      <dgm:spPr/>
      <dgm:t>
        <a:bodyPr/>
        <a:lstStyle/>
        <a:p>
          <a:pPr rtl="0"/>
          <a:r>
            <a:rPr lang="fr-FR" dirty="0">
              <a:solidFill>
                <a:schemeClr val="tx1"/>
              </a:solidFill>
            </a:rPr>
            <a:t>Bonus:</a:t>
          </a:r>
          <a:r>
            <a:rPr lang="fr-FR" dirty="0">
              <a:solidFill>
                <a:schemeClr val="tx1"/>
              </a:solidFill>
              <a:latin typeface="Calibri Light" panose="020F0302020204030204"/>
            </a:rPr>
            <a:t> Affichage</a:t>
          </a:r>
          <a:r>
            <a:rPr lang="fr-FR" dirty="0">
              <a:solidFill>
                <a:schemeClr val="tx1"/>
              </a:solidFill>
            </a:rPr>
            <a:t> des données géographiques de type vectoriel</a:t>
          </a:r>
          <a:endParaRPr lang="en-US" dirty="0">
            <a:solidFill>
              <a:schemeClr val="tx1"/>
            </a:solidFill>
          </a:endParaRPr>
        </a:p>
      </dgm:t>
    </dgm:pt>
    <dgm:pt modelId="{42BAABE4-352D-4D6A-972B-2A21DFB40C56}" type="parTrans" cxnId="{B8FC9648-5AAE-4532-86A3-7A85808B5B17}">
      <dgm:prSet/>
      <dgm:spPr/>
      <dgm:t>
        <a:bodyPr/>
        <a:lstStyle/>
        <a:p>
          <a:endParaRPr lang="en-US"/>
        </a:p>
      </dgm:t>
    </dgm:pt>
    <dgm:pt modelId="{02B37C6E-F570-4351-8BF8-632439339F8E}" type="sibTrans" cxnId="{B8FC9648-5AAE-4532-86A3-7A85808B5B17}">
      <dgm:prSet/>
      <dgm:spPr/>
      <dgm:t>
        <a:bodyPr/>
        <a:lstStyle/>
        <a:p>
          <a:endParaRPr lang="en-US"/>
        </a:p>
      </dgm:t>
    </dgm:pt>
    <dgm:pt modelId="{08962AFA-DFA9-481D-B3F1-C8E4A9472310}" type="pres">
      <dgm:prSet presAssocID="{45F91E60-4F70-4EA3-B28A-C37EF2668FF0}" presName="outerComposite" presStyleCnt="0">
        <dgm:presLayoutVars>
          <dgm:chMax val="5"/>
          <dgm:dir/>
          <dgm:resizeHandles val="exact"/>
        </dgm:presLayoutVars>
      </dgm:prSet>
      <dgm:spPr/>
    </dgm:pt>
    <dgm:pt modelId="{8F32ADA0-9348-46FF-B9CF-0707D10BAB3B}" type="pres">
      <dgm:prSet presAssocID="{45F91E60-4F70-4EA3-B28A-C37EF2668FF0}" presName="dummyMaxCanvas" presStyleCnt="0">
        <dgm:presLayoutVars/>
      </dgm:prSet>
      <dgm:spPr/>
    </dgm:pt>
    <dgm:pt modelId="{C2411523-1AB9-4A9A-B916-3CD25D7F3F91}" type="pres">
      <dgm:prSet presAssocID="{45F91E60-4F70-4EA3-B28A-C37EF2668FF0}" presName="FiveNodes_1" presStyleLbl="node1" presStyleIdx="0" presStyleCnt="5">
        <dgm:presLayoutVars>
          <dgm:bulletEnabled val="1"/>
        </dgm:presLayoutVars>
      </dgm:prSet>
      <dgm:spPr/>
    </dgm:pt>
    <dgm:pt modelId="{DE2A8138-405A-4CF5-88A5-645812096D5F}" type="pres">
      <dgm:prSet presAssocID="{45F91E60-4F70-4EA3-B28A-C37EF2668FF0}" presName="FiveNodes_2" presStyleLbl="node1" presStyleIdx="1" presStyleCnt="5">
        <dgm:presLayoutVars>
          <dgm:bulletEnabled val="1"/>
        </dgm:presLayoutVars>
      </dgm:prSet>
      <dgm:spPr/>
    </dgm:pt>
    <dgm:pt modelId="{74CF7C15-1BF8-42C3-AC99-A10757746370}" type="pres">
      <dgm:prSet presAssocID="{45F91E60-4F70-4EA3-B28A-C37EF2668FF0}" presName="FiveNodes_3" presStyleLbl="node1" presStyleIdx="2" presStyleCnt="5">
        <dgm:presLayoutVars>
          <dgm:bulletEnabled val="1"/>
        </dgm:presLayoutVars>
      </dgm:prSet>
      <dgm:spPr/>
    </dgm:pt>
    <dgm:pt modelId="{7B31F15B-6161-4F5D-B347-4F3D3DF746B0}" type="pres">
      <dgm:prSet presAssocID="{45F91E60-4F70-4EA3-B28A-C37EF2668FF0}" presName="FiveNodes_4" presStyleLbl="node1" presStyleIdx="3" presStyleCnt="5">
        <dgm:presLayoutVars>
          <dgm:bulletEnabled val="1"/>
        </dgm:presLayoutVars>
      </dgm:prSet>
      <dgm:spPr/>
    </dgm:pt>
    <dgm:pt modelId="{51045267-7FC9-4259-AA78-677B24F179B8}" type="pres">
      <dgm:prSet presAssocID="{45F91E60-4F70-4EA3-B28A-C37EF2668FF0}" presName="FiveNodes_5" presStyleLbl="node1" presStyleIdx="4" presStyleCnt="5">
        <dgm:presLayoutVars>
          <dgm:bulletEnabled val="1"/>
        </dgm:presLayoutVars>
      </dgm:prSet>
      <dgm:spPr/>
    </dgm:pt>
    <dgm:pt modelId="{A47D41DC-9BF0-4C55-87A4-6689622066A5}" type="pres">
      <dgm:prSet presAssocID="{45F91E60-4F70-4EA3-B28A-C37EF2668FF0}" presName="FiveConn_1-2" presStyleLbl="fgAccFollowNode1" presStyleIdx="0" presStyleCnt="4">
        <dgm:presLayoutVars>
          <dgm:bulletEnabled val="1"/>
        </dgm:presLayoutVars>
      </dgm:prSet>
      <dgm:spPr/>
    </dgm:pt>
    <dgm:pt modelId="{A7123BBB-9F6D-4206-9076-B9D83C08EB00}" type="pres">
      <dgm:prSet presAssocID="{45F91E60-4F70-4EA3-B28A-C37EF2668FF0}" presName="FiveConn_2-3" presStyleLbl="fgAccFollowNode1" presStyleIdx="1" presStyleCnt="4">
        <dgm:presLayoutVars>
          <dgm:bulletEnabled val="1"/>
        </dgm:presLayoutVars>
      </dgm:prSet>
      <dgm:spPr/>
    </dgm:pt>
    <dgm:pt modelId="{7EB5014F-D764-465A-98F7-3EA711A5B50C}" type="pres">
      <dgm:prSet presAssocID="{45F91E60-4F70-4EA3-B28A-C37EF2668FF0}" presName="FiveConn_3-4" presStyleLbl="fgAccFollowNode1" presStyleIdx="2" presStyleCnt="4">
        <dgm:presLayoutVars>
          <dgm:bulletEnabled val="1"/>
        </dgm:presLayoutVars>
      </dgm:prSet>
      <dgm:spPr/>
    </dgm:pt>
    <dgm:pt modelId="{B95160F4-2E62-477D-8A6E-2C70AFE978A8}" type="pres">
      <dgm:prSet presAssocID="{45F91E60-4F70-4EA3-B28A-C37EF2668FF0}" presName="FiveConn_4-5" presStyleLbl="fgAccFollowNode1" presStyleIdx="3" presStyleCnt="4">
        <dgm:presLayoutVars>
          <dgm:bulletEnabled val="1"/>
        </dgm:presLayoutVars>
      </dgm:prSet>
      <dgm:spPr/>
    </dgm:pt>
    <dgm:pt modelId="{9E103B92-D0FF-4CD6-89F1-B4DF2B8D2BE5}" type="pres">
      <dgm:prSet presAssocID="{45F91E60-4F70-4EA3-B28A-C37EF2668FF0}" presName="FiveNodes_1_text" presStyleLbl="node1" presStyleIdx="4" presStyleCnt="5">
        <dgm:presLayoutVars>
          <dgm:bulletEnabled val="1"/>
        </dgm:presLayoutVars>
      </dgm:prSet>
      <dgm:spPr/>
    </dgm:pt>
    <dgm:pt modelId="{84EC6ED2-EFC8-40BC-8E73-16291C10DC2E}" type="pres">
      <dgm:prSet presAssocID="{45F91E60-4F70-4EA3-B28A-C37EF2668FF0}" presName="FiveNodes_2_text" presStyleLbl="node1" presStyleIdx="4" presStyleCnt="5">
        <dgm:presLayoutVars>
          <dgm:bulletEnabled val="1"/>
        </dgm:presLayoutVars>
      </dgm:prSet>
      <dgm:spPr/>
    </dgm:pt>
    <dgm:pt modelId="{CED8FCBD-8C46-4536-90DA-A12F1C9CFF11}" type="pres">
      <dgm:prSet presAssocID="{45F91E60-4F70-4EA3-B28A-C37EF2668FF0}" presName="FiveNodes_3_text" presStyleLbl="node1" presStyleIdx="4" presStyleCnt="5">
        <dgm:presLayoutVars>
          <dgm:bulletEnabled val="1"/>
        </dgm:presLayoutVars>
      </dgm:prSet>
      <dgm:spPr/>
    </dgm:pt>
    <dgm:pt modelId="{74176BB4-30F1-4BDC-B6A7-D4345A36B3EB}" type="pres">
      <dgm:prSet presAssocID="{45F91E60-4F70-4EA3-B28A-C37EF2668FF0}" presName="FiveNodes_4_text" presStyleLbl="node1" presStyleIdx="4" presStyleCnt="5">
        <dgm:presLayoutVars>
          <dgm:bulletEnabled val="1"/>
        </dgm:presLayoutVars>
      </dgm:prSet>
      <dgm:spPr/>
    </dgm:pt>
    <dgm:pt modelId="{303AC1E3-92EE-470C-8BBE-EE55BB1C620C}" type="pres">
      <dgm:prSet presAssocID="{45F91E60-4F70-4EA3-B28A-C37EF2668F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C79AD0A-F8BE-4AD7-BD5F-754CF256D9B8}" srcId="{45F91E60-4F70-4EA3-B28A-C37EF2668FF0}" destId="{EE7CBAF3-EF86-4533-98E0-4CB79AEBC301}" srcOrd="1" destOrd="0" parTransId="{8ADB1329-DBFB-4970-8A6C-7AB5916B5662}" sibTransId="{A06C8236-5C86-4B22-B671-9E09369CAC26}"/>
    <dgm:cxn modelId="{66F10528-8044-4E63-9B0F-3138B75F33C0}" type="presOf" srcId="{45F91E60-4F70-4EA3-B28A-C37EF2668FF0}" destId="{08962AFA-DFA9-481D-B3F1-C8E4A9472310}" srcOrd="0" destOrd="0" presId="urn:microsoft.com/office/officeart/2005/8/layout/vProcess5"/>
    <dgm:cxn modelId="{4DC4112F-BDCD-4F48-BE65-FE0A48F6250C}" type="presOf" srcId="{77DF82CB-2C1A-4F23-933D-157688C0B592}" destId="{9E103B92-D0FF-4CD6-89F1-B4DF2B8D2BE5}" srcOrd="1" destOrd="0" presId="urn:microsoft.com/office/officeart/2005/8/layout/vProcess5"/>
    <dgm:cxn modelId="{5DA6653A-B510-4E51-B14F-AE1F104CC482}" srcId="{45F91E60-4F70-4EA3-B28A-C37EF2668FF0}" destId="{77DF82CB-2C1A-4F23-933D-157688C0B592}" srcOrd="0" destOrd="0" parTransId="{81B197C1-DAD4-430B-B0DA-90176BDF7A02}" sibTransId="{D1C8662B-FBC1-4AE9-81A4-51D23EC88E06}"/>
    <dgm:cxn modelId="{57B35F3E-395E-4657-A3D2-7192E622D2D1}" type="presOf" srcId="{1807571C-DEF7-4245-A09A-CC6CAEEA1F40}" destId="{74CF7C15-1BF8-42C3-AC99-A10757746370}" srcOrd="0" destOrd="0" presId="urn:microsoft.com/office/officeart/2005/8/layout/vProcess5"/>
    <dgm:cxn modelId="{C7B3A741-FDE4-4503-8620-E239F0399F12}" type="presOf" srcId="{68B9376D-130C-4C98-883C-039B86156D80}" destId="{51045267-7FC9-4259-AA78-677B24F179B8}" srcOrd="0" destOrd="0" presId="urn:microsoft.com/office/officeart/2005/8/layout/vProcess5"/>
    <dgm:cxn modelId="{2EFAB246-9D8E-4830-BCDE-A7D253267E26}" type="presOf" srcId="{68B9376D-130C-4C98-883C-039B86156D80}" destId="{303AC1E3-92EE-470C-8BBE-EE55BB1C620C}" srcOrd="1" destOrd="0" presId="urn:microsoft.com/office/officeart/2005/8/layout/vProcess5"/>
    <dgm:cxn modelId="{6FBB0167-D415-4488-A00F-B9072BF9C54A}" type="presOf" srcId="{D1C8662B-FBC1-4AE9-81A4-51D23EC88E06}" destId="{A47D41DC-9BF0-4C55-87A4-6689622066A5}" srcOrd="0" destOrd="0" presId="urn:microsoft.com/office/officeart/2005/8/layout/vProcess5"/>
    <dgm:cxn modelId="{B8FC9648-5AAE-4532-86A3-7A85808B5B17}" srcId="{45F91E60-4F70-4EA3-B28A-C37EF2668FF0}" destId="{68B9376D-130C-4C98-883C-039B86156D80}" srcOrd="4" destOrd="0" parTransId="{42BAABE4-352D-4D6A-972B-2A21DFB40C56}" sibTransId="{02B37C6E-F570-4351-8BF8-632439339F8E}"/>
    <dgm:cxn modelId="{FF7A4A9B-B7F2-4ECC-AC7A-2A6C71CD42BC}" type="presOf" srcId="{1807571C-DEF7-4245-A09A-CC6CAEEA1F40}" destId="{CED8FCBD-8C46-4536-90DA-A12F1C9CFF11}" srcOrd="1" destOrd="0" presId="urn:microsoft.com/office/officeart/2005/8/layout/vProcess5"/>
    <dgm:cxn modelId="{760181A1-A798-4E31-ACA5-00F112C685EF}" type="presOf" srcId="{EE7CBAF3-EF86-4533-98E0-4CB79AEBC301}" destId="{84EC6ED2-EFC8-40BC-8E73-16291C10DC2E}" srcOrd="1" destOrd="0" presId="urn:microsoft.com/office/officeart/2005/8/layout/vProcess5"/>
    <dgm:cxn modelId="{6AA66AA5-08B0-467A-9ED0-5194F418EB61}" type="presOf" srcId="{77DF82CB-2C1A-4F23-933D-157688C0B592}" destId="{C2411523-1AB9-4A9A-B916-3CD25D7F3F91}" srcOrd="0" destOrd="0" presId="urn:microsoft.com/office/officeart/2005/8/layout/vProcess5"/>
    <dgm:cxn modelId="{4414C9A7-00EA-41DE-AFF0-1E5D20BDC42F}" type="presOf" srcId="{1B33C122-DB82-4CC6-AA65-6801D16503F2}" destId="{7B31F15B-6161-4F5D-B347-4F3D3DF746B0}" srcOrd="0" destOrd="0" presId="urn:microsoft.com/office/officeart/2005/8/layout/vProcess5"/>
    <dgm:cxn modelId="{A04D6BAD-278A-4168-B6DD-DFEA854E65D3}" srcId="{45F91E60-4F70-4EA3-B28A-C37EF2668FF0}" destId="{1807571C-DEF7-4245-A09A-CC6CAEEA1F40}" srcOrd="2" destOrd="0" parTransId="{00AD470E-C320-4008-87C4-224D9D99AEBF}" sibTransId="{AD211ACF-1AA9-4871-9414-CAC496CF4812}"/>
    <dgm:cxn modelId="{3E6EBCAF-4BED-4921-9873-F375BD9AEA05}" type="presOf" srcId="{AD211ACF-1AA9-4871-9414-CAC496CF4812}" destId="{7EB5014F-D764-465A-98F7-3EA711A5B50C}" srcOrd="0" destOrd="0" presId="urn:microsoft.com/office/officeart/2005/8/layout/vProcess5"/>
    <dgm:cxn modelId="{33CD12B2-A1C4-4437-9B25-AAC065DA9E7B}" type="presOf" srcId="{1B33C122-DB82-4CC6-AA65-6801D16503F2}" destId="{74176BB4-30F1-4BDC-B6A7-D4345A36B3EB}" srcOrd="1" destOrd="0" presId="urn:microsoft.com/office/officeart/2005/8/layout/vProcess5"/>
    <dgm:cxn modelId="{90D3E3B5-B765-404B-9D65-CF538E875401}" srcId="{45F91E60-4F70-4EA3-B28A-C37EF2668FF0}" destId="{1B33C122-DB82-4CC6-AA65-6801D16503F2}" srcOrd="3" destOrd="0" parTransId="{FD3A8171-DB27-48F2-A72D-780180E1CF4E}" sibTransId="{9F8E8360-A3A8-454D-B497-E764CDEE7DD0}"/>
    <dgm:cxn modelId="{E10D8BCF-39FC-40F2-A294-08E81443FE90}" type="presOf" srcId="{9F8E8360-A3A8-454D-B497-E764CDEE7DD0}" destId="{B95160F4-2E62-477D-8A6E-2C70AFE978A8}" srcOrd="0" destOrd="0" presId="urn:microsoft.com/office/officeart/2005/8/layout/vProcess5"/>
    <dgm:cxn modelId="{3A3569D7-46E7-4B04-B9FD-9E084B12BBA2}" type="presOf" srcId="{EE7CBAF3-EF86-4533-98E0-4CB79AEBC301}" destId="{DE2A8138-405A-4CF5-88A5-645812096D5F}" srcOrd="0" destOrd="0" presId="urn:microsoft.com/office/officeart/2005/8/layout/vProcess5"/>
    <dgm:cxn modelId="{9667CCE5-1395-4177-9336-ECC2E3409342}" type="presOf" srcId="{A06C8236-5C86-4B22-B671-9E09369CAC26}" destId="{A7123BBB-9F6D-4206-9076-B9D83C08EB00}" srcOrd="0" destOrd="0" presId="urn:microsoft.com/office/officeart/2005/8/layout/vProcess5"/>
    <dgm:cxn modelId="{2782AE4C-ACF3-487C-8271-2850C628AB92}" type="presParOf" srcId="{08962AFA-DFA9-481D-B3F1-C8E4A9472310}" destId="{8F32ADA0-9348-46FF-B9CF-0707D10BAB3B}" srcOrd="0" destOrd="0" presId="urn:microsoft.com/office/officeart/2005/8/layout/vProcess5"/>
    <dgm:cxn modelId="{29FB31D7-2475-448E-9C9D-C79D9F201DEF}" type="presParOf" srcId="{08962AFA-DFA9-481D-B3F1-C8E4A9472310}" destId="{C2411523-1AB9-4A9A-B916-3CD25D7F3F91}" srcOrd="1" destOrd="0" presId="urn:microsoft.com/office/officeart/2005/8/layout/vProcess5"/>
    <dgm:cxn modelId="{19605653-0195-46D7-979F-515FA2B66610}" type="presParOf" srcId="{08962AFA-DFA9-481D-B3F1-C8E4A9472310}" destId="{DE2A8138-405A-4CF5-88A5-645812096D5F}" srcOrd="2" destOrd="0" presId="urn:microsoft.com/office/officeart/2005/8/layout/vProcess5"/>
    <dgm:cxn modelId="{D03BE4BA-B540-4470-AD92-84C9A41DFE64}" type="presParOf" srcId="{08962AFA-DFA9-481D-B3F1-C8E4A9472310}" destId="{74CF7C15-1BF8-42C3-AC99-A10757746370}" srcOrd="3" destOrd="0" presId="urn:microsoft.com/office/officeart/2005/8/layout/vProcess5"/>
    <dgm:cxn modelId="{71A4BAE9-02A6-48C0-8FF8-C414D5223883}" type="presParOf" srcId="{08962AFA-DFA9-481D-B3F1-C8E4A9472310}" destId="{7B31F15B-6161-4F5D-B347-4F3D3DF746B0}" srcOrd="4" destOrd="0" presId="urn:microsoft.com/office/officeart/2005/8/layout/vProcess5"/>
    <dgm:cxn modelId="{9C19FA48-20F4-4BD0-9EDE-5461730ADC1A}" type="presParOf" srcId="{08962AFA-DFA9-481D-B3F1-C8E4A9472310}" destId="{51045267-7FC9-4259-AA78-677B24F179B8}" srcOrd="5" destOrd="0" presId="urn:microsoft.com/office/officeart/2005/8/layout/vProcess5"/>
    <dgm:cxn modelId="{E321F41C-3C38-4BD5-B4A9-77B2AE4FDD2E}" type="presParOf" srcId="{08962AFA-DFA9-481D-B3F1-C8E4A9472310}" destId="{A47D41DC-9BF0-4C55-87A4-6689622066A5}" srcOrd="6" destOrd="0" presId="urn:microsoft.com/office/officeart/2005/8/layout/vProcess5"/>
    <dgm:cxn modelId="{0542FD7E-E0EF-46E5-A965-5FE60506C5D2}" type="presParOf" srcId="{08962AFA-DFA9-481D-B3F1-C8E4A9472310}" destId="{A7123BBB-9F6D-4206-9076-B9D83C08EB00}" srcOrd="7" destOrd="0" presId="urn:microsoft.com/office/officeart/2005/8/layout/vProcess5"/>
    <dgm:cxn modelId="{2E7A27C6-142D-489F-B156-563130B838D3}" type="presParOf" srcId="{08962AFA-DFA9-481D-B3F1-C8E4A9472310}" destId="{7EB5014F-D764-465A-98F7-3EA711A5B50C}" srcOrd="8" destOrd="0" presId="urn:microsoft.com/office/officeart/2005/8/layout/vProcess5"/>
    <dgm:cxn modelId="{B2BB17EA-5474-4D0F-8FD8-3618E163E5F7}" type="presParOf" srcId="{08962AFA-DFA9-481D-B3F1-C8E4A9472310}" destId="{B95160F4-2E62-477D-8A6E-2C70AFE978A8}" srcOrd="9" destOrd="0" presId="urn:microsoft.com/office/officeart/2005/8/layout/vProcess5"/>
    <dgm:cxn modelId="{EEA15DBC-AAB6-4D4F-BA6E-2E8335006525}" type="presParOf" srcId="{08962AFA-DFA9-481D-B3F1-C8E4A9472310}" destId="{9E103B92-D0FF-4CD6-89F1-B4DF2B8D2BE5}" srcOrd="10" destOrd="0" presId="urn:microsoft.com/office/officeart/2005/8/layout/vProcess5"/>
    <dgm:cxn modelId="{15312DAF-7657-498A-ABEE-8BDF2ACCD117}" type="presParOf" srcId="{08962AFA-DFA9-481D-B3F1-C8E4A9472310}" destId="{84EC6ED2-EFC8-40BC-8E73-16291C10DC2E}" srcOrd="11" destOrd="0" presId="urn:microsoft.com/office/officeart/2005/8/layout/vProcess5"/>
    <dgm:cxn modelId="{28E14682-5ED4-4F80-ABDF-F258B4FD3BB7}" type="presParOf" srcId="{08962AFA-DFA9-481D-B3F1-C8E4A9472310}" destId="{CED8FCBD-8C46-4536-90DA-A12F1C9CFF11}" srcOrd="12" destOrd="0" presId="urn:microsoft.com/office/officeart/2005/8/layout/vProcess5"/>
    <dgm:cxn modelId="{5318B2AD-165F-4B0D-951F-04E4D869556C}" type="presParOf" srcId="{08962AFA-DFA9-481D-B3F1-C8E4A9472310}" destId="{74176BB4-30F1-4BDC-B6A7-D4345A36B3EB}" srcOrd="13" destOrd="0" presId="urn:microsoft.com/office/officeart/2005/8/layout/vProcess5"/>
    <dgm:cxn modelId="{265EAC4A-88E3-4E9B-B740-4A6DB4BBC8D9}" type="presParOf" srcId="{08962AFA-DFA9-481D-B3F1-C8E4A9472310}" destId="{303AC1E3-92EE-470C-8BBE-EE55BB1C620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6A1FB-878F-4351-B2A0-CE780B8A6B3B}" type="doc">
      <dgm:prSet loTypeId="urn:microsoft.com/office/officeart/2005/8/layout/hProcess6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1D8CB794-30A6-42F0-988C-B93088570D3D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Code</a:t>
          </a:r>
          <a:r>
            <a:rPr lang="fr-FR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fr-FR">
              <a:latin typeface="Calibri Light" panose="020F0302020204030204"/>
            </a:rPr>
            <a:t>métier</a:t>
          </a:r>
          <a:endParaRPr lang="fr-FR"/>
        </a:p>
      </dgm:t>
    </dgm:pt>
    <dgm:pt modelId="{F5F9DCD0-AFE5-4B7E-85CA-EB9ADEDC39C2}" type="parTrans" cxnId="{D301A109-352E-4219-AB7D-5EF59C621172}">
      <dgm:prSet/>
      <dgm:spPr/>
      <dgm:t>
        <a:bodyPr/>
        <a:lstStyle/>
        <a:p>
          <a:endParaRPr lang="fr-FR"/>
        </a:p>
      </dgm:t>
    </dgm:pt>
    <dgm:pt modelId="{0FD1059E-B03C-4DEE-BD17-DD910B7DBEEF}" type="sibTrans" cxnId="{D301A109-352E-4219-AB7D-5EF59C621172}">
      <dgm:prSet/>
      <dgm:spPr/>
      <dgm:t>
        <a:bodyPr/>
        <a:lstStyle/>
        <a:p>
          <a:endParaRPr lang="fr-FR"/>
        </a:p>
      </dgm:t>
    </dgm:pt>
    <dgm:pt modelId="{146BA871-BA6A-49A3-9FAD-9BFD451B785C}">
      <dgm:prSet phldrT="[Texte]"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Code C++</a:t>
          </a:r>
          <a:endParaRPr lang="fr-FR" dirty="0"/>
        </a:p>
      </dgm:t>
    </dgm:pt>
    <dgm:pt modelId="{EC58150D-ECC0-4AAA-B1E2-51B3E31FF020}" type="parTrans" cxnId="{E39E5E23-A7E7-4B2E-8D29-24494F51A424}">
      <dgm:prSet/>
      <dgm:spPr/>
      <dgm:t>
        <a:bodyPr/>
        <a:lstStyle/>
        <a:p>
          <a:endParaRPr lang="fr-FR"/>
        </a:p>
      </dgm:t>
    </dgm:pt>
    <dgm:pt modelId="{5E325D94-C24C-4461-A241-52F7F1FB5097}" type="sibTrans" cxnId="{E39E5E23-A7E7-4B2E-8D29-24494F51A424}">
      <dgm:prSet/>
      <dgm:spPr/>
      <dgm:t>
        <a:bodyPr/>
        <a:lstStyle/>
        <a:p>
          <a:endParaRPr lang="fr-FR"/>
        </a:p>
      </dgm:t>
    </dgm:pt>
    <dgm:pt modelId="{72BAC6F1-F54B-487C-BD47-A1BEFC7A58AE}">
      <dgm:prSet phldrT="[Texte]" phldr="0"/>
      <dgm:spPr/>
      <dgm:t>
        <a:bodyPr/>
        <a:lstStyle/>
        <a:p>
          <a:r>
            <a:rPr lang="fr-FR">
              <a:latin typeface="Calibri Light" panose="020F0302020204030204"/>
            </a:rPr>
            <a:t>Middleware</a:t>
          </a:r>
          <a:endParaRPr lang="fr-FR"/>
        </a:p>
      </dgm:t>
    </dgm:pt>
    <dgm:pt modelId="{35393769-30A8-4692-BF10-E8AFC3239994}" type="parTrans" cxnId="{FB7FE230-AB26-4AFA-BB47-E47366717C0A}">
      <dgm:prSet/>
      <dgm:spPr/>
      <dgm:t>
        <a:bodyPr/>
        <a:lstStyle/>
        <a:p>
          <a:endParaRPr lang="fr-FR"/>
        </a:p>
      </dgm:t>
    </dgm:pt>
    <dgm:pt modelId="{1D0A96F1-D009-4EC1-AFD6-A1856F954CEB}" type="sibTrans" cxnId="{FB7FE230-AB26-4AFA-BB47-E47366717C0A}">
      <dgm:prSet/>
      <dgm:spPr/>
      <dgm:t>
        <a:bodyPr/>
        <a:lstStyle/>
        <a:p>
          <a:endParaRPr lang="fr-FR"/>
        </a:p>
      </dgm:t>
    </dgm:pt>
    <dgm:pt modelId="{83F16F0E-0837-4604-81B3-D5D31B3ECC65}">
      <dgm:prSet phldrT="[Texte]" phldr="0"/>
      <dgm:spPr/>
      <dgm:t>
        <a:bodyPr/>
        <a:lstStyle/>
        <a:p>
          <a:r>
            <a:rPr lang="fr-FR">
              <a:latin typeface="Calibri Light" panose="020F0302020204030204"/>
            </a:rPr>
            <a:t>Passerelle</a:t>
          </a:r>
          <a:endParaRPr lang="fr-FR"/>
        </a:p>
      </dgm:t>
    </dgm:pt>
    <dgm:pt modelId="{0B68C9BF-0F05-4A8B-8F7B-DF4D58C95764}" type="parTrans" cxnId="{A04F488C-17A3-4769-AE20-EFEA214916B2}">
      <dgm:prSet/>
      <dgm:spPr/>
      <dgm:t>
        <a:bodyPr/>
        <a:lstStyle/>
        <a:p>
          <a:endParaRPr lang="fr-FR"/>
        </a:p>
      </dgm:t>
    </dgm:pt>
    <dgm:pt modelId="{11F37BCF-2938-4D76-A360-96E6A3F51209}" type="sibTrans" cxnId="{A04F488C-17A3-4769-AE20-EFEA214916B2}">
      <dgm:prSet/>
      <dgm:spPr/>
      <dgm:t>
        <a:bodyPr/>
        <a:lstStyle/>
        <a:p>
          <a:endParaRPr lang="fr-FR"/>
        </a:p>
      </dgm:t>
    </dgm:pt>
    <dgm:pt modelId="{D64E0C65-FBC0-4006-B449-4AC239AB788B}">
      <dgm:prSet phldrT="[Texte]" phldr="0"/>
      <dgm:spPr/>
      <dgm:t>
        <a:bodyPr/>
        <a:lstStyle/>
        <a:p>
          <a:r>
            <a:rPr lang="fr-FR">
              <a:latin typeface="Calibri Light" panose="020F0302020204030204"/>
            </a:rPr>
            <a:t>Graphique</a:t>
          </a:r>
          <a:endParaRPr lang="fr-FR"/>
        </a:p>
      </dgm:t>
    </dgm:pt>
    <dgm:pt modelId="{AA8B9C94-C35C-4E85-BB1F-9649EB4E4CCD}" type="parTrans" cxnId="{6EF7F283-F7F8-4F7C-88F2-70AA3DD9D97C}">
      <dgm:prSet/>
      <dgm:spPr/>
      <dgm:t>
        <a:bodyPr/>
        <a:lstStyle/>
        <a:p>
          <a:endParaRPr lang="fr-FR"/>
        </a:p>
      </dgm:t>
    </dgm:pt>
    <dgm:pt modelId="{A140C6D4-4334-464D-898D-96A682FE11E6}" type="sibTrans" cxnId="{6EF7F283-F7F8-4F7C-88F2-70AA3DD9D97C}">
      <dgm:prSet/>
      <dgm:spPr/>
      <dgm:t>
        <a:bodyPr/>
        <a:lstStyle/>
        <a:p>
          <a:endParaRPr lang="fr-FR"/>
        </a:p>
      </dgm:t>
    </dgm:pt>
    <dgm:pt modelId="{DD618360-3375-4F1B-9637-E70856B5A032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Code qml</a:t>
          </a:r>
          <a:endParaRPr lang="fr-FR"/>
        </a:p>
      </dgm:t>
    </dgm:pt>
    <dgm:pt modelId="{79A80125-C1EA-44E8-8D94-4357503960A3}" type="parTrans" cxnId="{36EA8D13-F8E3-40AC-830A-4A3DEC4D608A}">
      <dgm:prSet/>
      <dgm:spPr/>
      <dgm:t>
        <a:bodyPr/>
        <a:lstStyle/>
        <a:p>
          <a:endParaRPr lang="fr-FR"/>
        </a:p>
      </dgm:t>
    </dgm:pt>
    <dgm:pt modelId="{19F2E23D-0D65-4620-A732-6E7901C0B68A}" type="sibTrans" cxnId="{36EA8D13-F8E3-40AC-830A-4A3DEC4D608A}">
      <dgm:prSet/>
      <dgm:spPr/>
      <dgm:t>
        <a:bodyPr/>
        <a:lstStyle/>
        <a:p>
          <a:endParaRPr lang="fr-FR"/>
        </a:p>
      </dgm:t>
    </dgm:pt>
    <dgm:pt modelId="{ABA4407B-B0C4-48C3-AF0B-E4F42F02EE47}" type="pres">
      <dgm:prSet presAssocID="{C916A1FB-878F-4351-B2A0-CE780B8A6B3B}" presName="theList" presStyleCnt="0">
        <dgm:presLayoutVars>
          <dgm:dir/>
          <dgm:animLvl val="lvl"/>
          <dgm:resizeHandles val="exact"/>
        </dgm:presLayoutVars>
      </dgm:prSet>
      <dgm:spPr/>
    </dgm:pt>
    <dgm:pt modelId="{091797FE-DF0E-45FF-BFBB-6BDD19028142}" type="pres">
      <dgm:prSet presAssocID="{1D8CB794-30A6-42F0-988C-B93088570D3D}" presName="compNode" presStyleCnt="0"/>
      <dgm:spPr/>
    </dgm:pt>
    <dgm:pt modelId="{E1D92A3F-445A-47D2-A7F5-542D95E7CBBB}" type="pres">
      <dgm:prSet presAssocID="{1D8CB794-30A6-42F0-988C-B93088570D3D}" presName="noGeometry" presStyleCnt="0"/>
      <dgm:spPr/>
    </dgm:pt>
    <dgm:pt modelId="{4D53685E-707C-4333-B751-7147F4963B69}" type="pres">
      <dgm:prSet presAssocID="{1D8CB794-30A6-42F0-988C-B93088570D3D}" presName="childTextVisible" presStyleLbl="bgAccFollowNode1" presStyleIdx="0" presStyleCnt="3">
        <dgm:presLayoutVars>
          <dgm:bulletEnabled val="1"/>
        </dgm:presLayoutVars>
      </dgm:prSet>
      <dgm:spPr/>
    </dgm:pt>
    <dgm:pt modelId="{A76126EE-C668-4BAA-A797-BD03816319E7}" type="pres">
      <dgm:prSet presAssocID="{1D8CB794-30A6-42F0-988C-B93088570D3D}" presName="childTextHidden" presStyleLbl="bgAccFollowNode1" presStyleIdx="0" presStyleCnt="3"/>
      <dgm:spPr/>
    </dgm:pt>
    <dgm:pt modelId="{AB805A6C-4516-4C56-A282-429759AA261D}" type="pres">
      <dgm:prSet presAssocID="{1D8CB794-30A6-42F0-988C-B93088570D3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52661E-9385-4A58-9503-84FA59340BC3}" type="pres">
      <dgm:prSet presAssocID="{1D8CB794-30A6-42F0-988C-B93088570D3D}" presName="aSpace" presStyleCnt="0"/>
      <dgm:spPr/>
    </dgm:pt>
    <dgm:pt modelId="{37390A33-E148-4E54-9AF4-EBDCD434EF7B}" type="pres">
      <dgm:prSet presAssocID="{72BAC6F1-F54B-487C-BD47-A1BEFC7A58AE}" presName="compNode" presStyleCnt="0"/>
      <dgm:spPr/>
    </dgm:pt>
    <dgm:pt modelId="{81DDA949-04DA-4C05-BFF8-B43F74942F19}" type="pres">
      <dgm:prSet presAssocID="{72BAC6F1-F54B-487C-BD47-A1BEFC7A58AE}" presName="noGeometry" presStyleCnt="0"/>
      <dgm:spPr/>
    </dgm:pt>
    <dgm:pt modelId="{73BA0A3C-0FF3-4265-A771-DCA3F9745B4A}" type="pres">
      <dgm:prSet presAssocID="{72BAC6F1-F54B-487C-BD47-A1BEFC7A58AE}" presName="childTextVisible" presStyleLbl="bgAccFollowNode1" presStyleIdx="1" presStyleCnt="3">
        <dgm:presLayoutVars>
          <dgm:bulletEnabled val="1"/>
        </dgm:presLayoutVars>
      </dgm:prSet>
      <dgm:spPr/>
    </dgm:pt>
    <dgm:pt modelId="{FA0D17DB-C83A-4297-863D-C75715D9A1E7}" type="pres">
      <dgm:prSet presAssocID="{72BAC6F1-F54B-487C-BD47-A1BEFC7A58AE}" presName="childTextHidden" presStyleLbl="bgAccFollowNode1" presStyleIdx="1" presStyleCnt="3"/>
      <dgm:spPr/>
    </dgm:pt>
    <dgm:pt modelId="{2CE9B9F5-1110-49A6-BCDC-7FBE3128586B}" type="pres">
      <dgm:prSet presAssocID="{72BAC6F1-F54B-487C-BD47-A1BEFC7A58A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0593CC5-64B8-4E1B-AE1B-EC95528001EE}" type="pres">
      <dgm:prSet presAssocID="{72BAC6F1-F54B-487C-BD47-A1BEFC7A58AE}" presName="aSpace" presStyleCnt="0"/>
      <dgm:spPr/>
    </dgm:pt>
    <dgm:pt modelId="{57F76E61-8565-4C9C-984D-7AFE17B50078}" type="pres">
      <dgm:prSet presAssocID="{D64E0C65-FBC0-4006-B449-4AC239AB788B}" presName="compNode" presStyleCnt="0"/>
      <dgm:spPr/>
    </dgm:pt>
    <dgm:pt modelId="{A1169A4B-67FE-4883-96E3-E052B5705177}" type="pres">
      <dgm:prSet presAssocID="{D64E0C65-FBC0-4006-B449-4AC239AB788B}" presName="noGeometry" presStyleCnt="0"/>
      <dgm:spPr/>
    </dgm:pt>
    <dgm:pt modelId="{7B8CC3A9-F7D7-49AE-B728-2F8278896B7C}" type="pres">
      <dgm:prSet presAssocID="{D64E0C65-FBC0-4006-B449-4AC239AB788B}" presName="childTextVisible" presStyleLbl="bgAccFollowNode1" presStyleIdx="2" presStyleCnt="3">
        <dgm:presLayoutVars>
          <dgm:bulletEnabled val="1"/>
        </dgm:presLayoutVars>
      </dgm:prSet>
      <dgm:spPr/>
    </dgm:pt>
    <dgm:pt modelId="{AF24D6AB-259B-44D2-8515-FAD12ECF6636}" type="pres">
      <dgm:prSet presAssocID="{D64E0C65-FBC0-4006-B449-4AC239AB788B}" presName="childTextHidden" presStyleLbl="bgAccFollowNode1" presStyleIdx="2" presStyleCnt="3"/>
      <dgm:spPr/>
    </dgm:pt>
    <dgm:pt modelId="{EBED610A-8FB3-4C99-AEA2-8B2C457DB36F}" type="pres">
      <dgm:prSet presAssocID="{D64E0C65-FBC0-4006-B449-4AC239AB788B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301A109-352E-4219-AB7D-5EF59C621172}" srcId="{C916A1FB-878F-4351-B2A0-CE780B8A6B3B}" destId="{1D8CB794-30A6-42F0-988C-B93088570D3D}" srcOrd="0" destOrd="0" parTransId="{F5F9DCD0-AFE5-4B7E-85CA-EB9ADEDC39C2}" sibTransId="{0FD1059E-B03C-4DEE-BD17-DD910B7DBEEF}"/>
    <dgm:cxn modelId="{36EA8D13-F8E3-40AC-830A-4A3DEC4D608A}" srcId="{D64E0C65-FBC0-4006-B449-4AC239AB788B}" destId="{DD618360-3375-4F1B-9637-E70856B5A032}" srcOrd="0" destOrd="0" parTransId="{79A80125-C1EA-44E8-8D94-4357503960A3}" sibTransId="{19F2E23D-0D65-4620-A732-6E7901C0B68A}"/>
    <dgm:cxn modelId="{E39E5E23-A7E7-4B2E-8D29-24494F51A424}" srcId="{1D8CB794-30A6-42F0-988C-B93088570D3D}" destId="{146BA871-BA6A-49A3-9FAD-9BFD451B785C}" srcOrd="0" destOrd="0" parTransId="{EC58150D-ECC0-4AAA-B1E2-51B3E31FF020}" sibTransId="{5E325D94-C24C-4461-A241-52F7F1FB5097}"/>
    <dgm:cxn modelId="{FB7FE230-AB26-4AFA-BB47-E47366717C0A}" srcId="{C916A1FB-878F-4351-B2A0-CE780B8A6B3B}" destId="{72BAC6F1-F54B-487C-BD47-A1BEFC7A58AE}" srcOrd="1" destOrd="0" parTransId="{35393769-30A8-4692-BF10-E8AFC3239994}" sibTransId="{1D0A96F1-D009-4EC1-AFD6-A1856F954CEB}"/>
    <dgm:cxn modelId="{1FB9CB45-4133-4F26-A20B-487F85FB1EF9}" type="presOf" srcId="{D64E0C65-FBC0-4006-B449-4AC239AB788B}" destId="{EBED610A-8FB3-4C99-AEA2-8B2C457DB36F}" srcOrd="0" destOrd="0" presId="urn:microsoft.com/office/officeart/2005/8/layout/hProcess6"/>
    <dgm:cxn modelId="{8EBA8949-0754-44A2-AC98-72343E43245F}" type="presOf" srcId="{72BAC6F1-F54B-487C-BD47-A1BEFC7A58AE}" destId="{2CE9B9F5-1110-49A6-BCDC-7FBE3128586B}" srcOrd="0" destOrd="0" presId="urn:microsoft.com/office/officeart/2005/8/layout/hProcess6"/>
    <dgm:cxn modelId="{D6D73555-D021-4F17-9F16-4587DB82E979}" type="presOf" srcId="{83F16F0E-0837-4604-81B3-D5D31B3ECC65}" destId="{FA0D17DB-C83A-4297-863D-C75715D9A1E7}" srcOrd="1" destOrd="0" presId="urn:microsoft.com/office/officeart/2005/8/layout/hProcess6"/>
    <dgm:cxn modelId="{428DBD78-29D8-470D-906D-E6DF6EB0C681}" type="presOf" srcId="{DD618360-3375-4F1B-9637-E70856B5A032}" destId="{AF24D6AB-259B-44D2-8515-FAD12ECF6636}" srcOrd="1" destOrd="0" presId="urn:microsoft.com/office/officeart/2005/8/layout/hProcess6"/>
    <dgm:cxn modelId="{6EF7F283-F7F8-4F7C-88F2-70AA3DD9D97C}" srcId="{C916A1FB-878F-4351-B2A0-CE780B8A6B3B}" destId="{D64E0C65-FBC0-4006-B449-4AC239AB788B}" srcOrd="2" destOrd="0" parTransId="{AA8B9C94-C35C-4E85-BB1F-9649EB4E4CCD}" sibTransId="{A140C6D4-4334-464D-898D-96A682FE11E6}"/>
    <dgm:cxn modelId="{A04F488C-17A3-4769-AE20-EFEA214916B2}" srcId="{72BAC6F1-F54B-487C-BD47-A1BEFC7A58AE}" destId="{83F16F0E-0837-4604-81B3-D5D31B3ECC65}" srcOrd="0" destOrd="0" parTransId="{0B68C9BF-0F05-4A8B-8F7B-DF4D58C95764}" sibTransId="{11F37BCF-2938-4D76-A360-96E6A3F51209}"/>
    <dgm:cxn modelId="{7D44FBA3-3D71-4EF1-810A-E5385DB4709C}" type="presOf" srcId="{DD618360-3375-4F1B-9637-E70856B5A032}" destId="{7B8CC3A9-F7D7-49AE-B728-2F8278896B7C}" srcOrd="0" destOrd="0" presId="urn:microsoft.com/office/officeart/2005/8/layout/hProcess6"/>
    <dgm:cxn modelId="{204E56BE-70E2-44CD-B007-1BA2B95EB025}" type="presOf" srcId="{146BA871-BA6A-49A3-9FAD-9BFD451B785C}" destId="{4D53685E-707C-4333-B751-7147F4963B69}" srcOrd="0" destOrd="0" presId="urn:microsoft.com/office/officeart/2005/8/layout/hProcess6"/>
    <dgm:cxn modelId="{52EE9CBE-4F62-45C9-BB22-40651925BB0C}" type="presOf" srcId="{83F16F0E-0837-4604-81B3-D5D31B3ECC65}" destId="{73BA0A3C-0FF3-4265-A771-DCA3F9745B4A}" srcOrd="0" destOrd="0" presId="urn:microsoft.com/office/officeart/2005/8/layout/hProcess6"/>
    <dgm:cxn modelId="{CED10DCC-3E48-4784-B281-F4AC352AC597}" type="presOf" srcId="{1D8CB794-30A6-42F0-988C-B93088570D3D}" destId="{AB805A6C-4516-4C56-A282-429759AA261D}" srcOrd="0" destOrd="0" presId="urn:microsoft.com/office/officeart/2005/8/layout/hProcess6"/>
    <dgm:cxn modelId="{42010CE6-55F1-457A-B6E4-2BA3D09483FB}" type="presOf" srcId="{146BA871-BA6A-49A3-9FAD-9BFD451B785C}" destId="{A76126EE-C668-4BAA-A797-BD03816319E7}" srcOrd="1" destOrd="0" presId="urn:microsoft.com/office/officeart/2005/8/layout/hProcess6"/>
    <dgm:cxn modelId="{01516DFA-BDBE-456F-BD1B-E8759FC3EEE2}" type="presOf" srcId="{C916A1FB-878F-4351-B2A0-CE780B8A6B3B}" destId="{ABA4407B-B0C4-48C3-AF0B-E4F42F02EE47}" srcOrd="0" destOrd="0" presId="urn:microsoft.com/office/officeart/2005/8/layout/hProcess6"/>
    <dgm:cxn modelId="{F7B2E175-A829-4CB6-860B-39B18FDB6715}" type="presParOf" srcId="{ABA4407B-B0C4-48C3-AF0B-E4F42F02EE47}" destId="{091797FE-DF0E-45FF-BFBB-6BDD19028142}" srcOrd="0" destOrd="0" presId="urn:microsoft.com/office/officeart/2005/8/layout/hProcess6"/>
    <dgm:cxn modelId="{C3AE1115-D137-4591-803E-46ED644E04BE}" type="presParOf" srcId="{091797FE-DF0E-45FF-BFBB-6BDD19028142}" destId="{E1D92A3F-445A-47D2-A7F5-542D95E7CBBB}" srcOrd="0" destOrd="0" presId="urn:microsoft.com/office/officeart/2005/8/layout/hProcess6"/>
    <dgm:cxn modelId="{02FDC25A-1424-4097-8861-A97FC5B21C4B}" type="presParOf" srcId="{091797FE-DF0E-45FF-BFBB-6BDD19028142}" destId="{4D53685E-707C-4333-B751-7147F4963B69}" srcOrd="1" destOrd="0" presId="urn:microsoft.com/office/officeart/2005/8/layout/hProcess6"/>
    <dgm:cxn modelId="{AD11269C-C65F-4C51-9955-BD865A5EFFB7}" type="presParOf" srcId="{091797FE-DF0E-45FF-BFBB-6BDD19028142}" destId="{A76126EE-C668-4BAA-A797-BD03816319E7}" srcOrd="2" destOrd="0" presId="urn:microsoft.com/office/officeart/2005/8/layout/hProcess6"/>
    <dgm:cxn modelId="{662D9471-9B22-4F94-8119-ACAD96809713}" type="presParOf" srcId="{091797FE-DF0E-45FF-BFBB-6BDD19028142}" destId="{AB805A6C-4516-4C56-A282-429759AA261D}" srcOrd="3" destOrd="0" presId="urn:microsoft.com/office/officeart/2005/8/layout/hProcess6"/>
    <dgm:cxn modelId="{07857388-92ED-4C02-9822-E5DE9D6DED14}" type="presParOf" srcId="{ABA4407B-B0C4-48C3-AF0B-E4F42F02EE47}" destId="{C352661E-9385-4A58-9503-84FA59340BC3}" srcOrd="1" destOrd="0" presId="urn:microsoft.com/office/officeart/2005/8/layout/hProcess6"/>
    <dgm:cxn modelId="{29E2DA12-7177-46A8-958F-08A4829B41D9}" type="presParOf" srcId="{ABA4407B-B0C4-48C3-AF0B-E4F42F02EE47}" destId="{37390A33-E148-4E54-9AF4-EBDCD434EF7B}" srcOrd="2" destOrd="0" presId="urn:microsoft.com/office/officeart/2005/8/layout/hProcess6"/>
    <dgm:cxn modelId="{FA81105C-2BDE-46E4-B374-BA1B27B47934}" type="presParOf" srcId="{37390A33-E148-4E54-9AF4-EBDCD434EF7B}" destId="{81DDA949-04DA-4C05-BFF8-B43F74942F19}" srcOrd="0" destOrd="0" presId="urn:microsoft.com/office/officeart/2005/8/layout/hProcess6"/>
    <dgm:cxn modelId="{C3806BFF-1F08-425E-B516-DE9BF50E9058}" type="presParOf" srcId="{37390A33-E148-4E54-9AF4-EBDCD434EF7B}" destId="{73BA0A3C-0FF3-4265-A771-DCA3F9745B4A}" srcOrd="1" destOrd="0" presId="urn:microsoft.com/office/officeart/2005/8/layout/hProcess6"/>
    <dgm:cxn modelId="{85C5011C-45BF-4D60-99D1-D44AD97E2C49}" type="presParOf" srcId="{37390A33-E148-4E54-9AF4-EBDCD434EF7B}" destId="{FA0D17DB-C83A-4297-863D-C75715D9A1E7}" srcOrd="2" destOrd="0" presId="urn:microsoft.com/office/officeart/2005/8/layout/hProcess6"/>
    <dgm:cxn modelId="{EC812278-FBB3-4DB1-981B-15827180B40B}" type="presParOf" srcId="{37390A33-E148-4E54-9AF4-EBDCD434EF7B}" destId="{2CE9B9F5-1110-49A6-BCDC-7FBE3128586B}" srcOrd="3" destOrd="0" presId="urn:microsoft.com/office/officeart/2005/8/layout/hProcess6"/>
    <dgm:cxn modelId="{13230CCB-229E-4B6C-B94F-8A3B6994C101}" type="presParOf" srcId="{ABA4407B-B0C4-48C3-AF0B-E4F42F02EE47}" destId="{00593CC5-64B8-4E1B-AE1B-EC95528001EE}" srcOrd="3" destOrd="0" presId="urn:microsoft.com/office/officeart/2005/8/layout/hProcess6"/>
    <dgm:cxn modelId="{D5311AEA-C616-4ADE-97B7-0371C55234A1}" type="presParOf" srcId="{ABA4407B-B0C4-48C3-AF0B-E4F42F02EE47}" destId="{57F76E61-8565-4C9C-984D-7AFE17B50078}" srcOrd="4" destOrd="0" presId="urn:microsoft.com/office/officeart/2005/8/layout/hProcess6"/>
    <dgm:cxn modelId="{7FD3D121-64AE-4956-920C-DA41CE2FA98A}" type="presParOf" srcId="{57F76E61-8565-4C9C-984D-7AFE17B50078}" destId="{A1169A4B-67FE-4883-96E3-E052B5705177}" srcOrd="0" destOrd="0" presId="urn:microsoft.com/office/officeart/2005/8/layout/hProcess6"/>
    <dgm:cxn modelId="{4E880B74-6122-49B2-B739-7BACBBE184B8}" type="presParOf" srcId="{57F76E61-8565-4C9C-984D-7AFE17B50078}" destId="{7B8CC3A9-F7D7-49AE-B728-2F8278896B7C}" srcOrd="1" destOrd="0" presId="urn:microsoft.com/office/officeart/2005/8/layout/hProcess6"/>
    <dgm:cxn modelId="{751E0D79-AC2F-48D7-8212-6B11CCB6AB34}" type="presParOf" srcId="{57F76E61-8565-4C9C-984D-7AFE17B50078}" destId="{AF24D6AB-259B-44D2-8515-FAD12ECF6636}" srcOrd="2" destOrd="0" presId="urn:microsoft.com/office/officeart/2005/8/layout/hProcess6"/>
    <dgm:cxn modelId="{7E03393A-EB5C-4AFD-9D79-8D74C23336D4}" type="presParOf" srcId="{57F76E61-8565-4C9C-984D-7AFE17B50078}" destId="{EBED610A-8FB3-4C99-AEA2-8B2C457DB36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7CB5C7-CDF3-4A59-9472-6685C4103932}" type="doc">
      <dgm:prSet loTypeId="urn:microsoft.com/office/officeart/2005/8/layout/vList6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0C0DE633-6E12-4475-A6C4-4A605639A5D8}">
      <dgm:prSet phldrT="[Texte]" phldr="0"/>
      <dgm:spPr/>
      <dgm:t>
        <a:bodyPr/>
        <a:lstStyle/>
        <a:p>
          <a:pPr rtl="0"/>
          <a:r>
            <a:rPr lang="fr-FR" dirty="0"/>
            <a:t>Dounya ENNECH </a:t>
          </a:r>
          <a:endParaRPr lang="fr-FR" b="0" i="0" u="none" strike="noStrike" cap="none" baseline="0" noProof="0" dirty="0"/>
        </a:p>
      </dgm:t>
    </dgm:pt>
    <dgm:pt modelId="{7A3C912E-81F8-4505-900B-E021A20B85DB}" type="parTrans" cxnId="{1EFF5C2B-285A-4658-8E83-65AE93558494}">
      <dgm:prSet/>
      <dgm:spPr/>
      <dgm:t>
        <a:bodyPr/>
        <a:lstStyle/>
        <a:p>
          <a:endParaRPr lang="fr-FR"/>
        </a:p>
      </dgm:t>
    </dgm:pt>
    <dgm:pt modelId="{7D5F69F1-1C02-42B6-8F9B-D27C32359D55}" type="sibTrans" cxnId="{1EFF5C2B-285A-4658-8E83-65AE93558494}">
      <dgm:prSet/>
      <dgm:spPr/>
      <dgm:t>
        <a:bodyPr/>
        <a:lstStyle/>
        <a:p>
          <a:endParaRPr lang="fr-FR"/>
        </a:p>
      </dgm:t>
    </dgm:pt>
    <dgm:pt modelId="{8624D63D-EC5A-4558-9511-7D38FA468490}">
      <dgm:prSet phldrT="[Texte]"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Lecture &amp; Ecriture a partir d'un fichier text</a:t>
          </a:r>
          <a:endParaRPr lang="fr-FR" dirty="0"/>
        </a:p>
      </dgm:t>
    </dgm:pt>
    <dgm:pt modelId="{DB1C1895-2ED2-4652-B08F-E56DA314F042}" type="parTrans" cxnId="{084F03F2-CB0C-48AA-A7C3-0E55B448B114}">
      <dgm:prSet/>
      <dgm:spPr/>
      <dgm:t>
        <a:bodyPr/>
        <a:lstStyle/>
        <a:p>
          <a:endParaRPr lang="fr-FR"/>
        </a:p>
      </dgm:t>
    </dgm:pt>
    <dgm:pt modelId="{A14FED78-17DB-47CB-8B45-A59EC76EC143}" type="sibTrans" cxnId="{084F03F2-CB0C-48AA-A7C3-0E55B448B114}">
      <dgm:prSet/>
      <dgm:spPr/>
      <dgm:t>
        <a:bodyPr/>
        <a:lstStyle/>
        <a:p>
          <a:endParaRPr lang="fr-FR"/>
        </a:p>
      </dgm:t>
    </dgm:pt>
    <dgm:pt modelId="{BD946141-E3F7-46E6-8CFD-FA48D0B1CC8C}">
      <dgm:prSet phldrT="[Texte]"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Ajout d'antennes</a:t>
          </a:r>
          <a:endParaRPr lang="fr-FR" dirty="0"/>
        </a:p>
      </dgm:t>
    </dgm:pt>
    <dgm:pt modelId="{440FD714-35A9-4DEF-8873-FC4F56DB9483}" type="parTrans" cxnId="{BF49C5D4-1175-4DEF-8201-012D6FAA404B}">
      <dgm:prSet/>
      <dgm:spPr/>
      <dgm:t>
        <a:bodyPr/>
        <a:lstStyle/>
        <a:p>
          <a:endParaRPr lang="fr-FR"/>
        </a:p>
      </dgm:t>
    </dgm:pt>
    <dgm:pt modelId="{04BE53AA-E8B0-4C88-987C-2DC33CC787A8}" type="sibTrans" cxnId="{BF49C5D4-1175-4DEF-8201-012D6FAA404B}">
      <dgm:prSet/>
      <dgm:spPr/>
      <dgm:t>
        <a:bodyPr/>
        <a:lstStyle/>
        <a:p>
          <a:endParaRPr lang="fr-FR"/>
        </a:p>
      </dgm:t>
    </dgm:pt>
    <dgm:pt modelId="{C4AC63B7-A229-4280-A3FA-CD0B4F3297C3}">
      <dgm:prSet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Integration du module OSM</a:t>
          </a:r>
          <a:endParaRPr lang="fr-FR" dirty="0"/>
        </a:p>
      </dgm:t>
    </dgm:pt>
    <dgm:pt modelId="{D7FFBA0C-25A4-437B-B0E4-CF7B734259D8}" type="parTrans" cxnId="{9115ACE8-BD56-4BE2-91A6-08993FD1FB93}">
      <dgm:prSet/>
      <dgm:spPr/>
    </dgm:pt>
    <dgm:pt modelId="{0488B1CF-A9D7-4D51-A180-91F343ACD8BA}" type="sibTrans" cxnId="{9115ACE8-BD56-4BE2-91A6-08993FD1FB93}">
      <dgm:prSet/>
      <dgm:spPr/>
    </dgm:pt>
    <dgm:pt modelId="{47FD8156-212A-4A1A-B601-F11AD7C8B2AC}">
      <dgm:prSet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Gestion des clicks </a:t>
          </a:r>
          <a:endParaRPr lang="fr-FR" dirty="0"/>
        </a:p>
      </dgm:t>
    </dgm:pt>
    <dgm:pt modelId="{1FDB5E8A-42B3-4FCA-8FB8-1715025F6B65}" type="parTrans" cxnId="{F07A302F-79E4-44B8-A237-C98609715E9D}">
      <dgm:prSet/>
      <dgm:spPr/>
    </dgm:pt>
    <dgm:pt modelId="{D2F585F7-70F0-4BA6-AC24-ABB720FD8F77}" type="sibTrans" cxnId="{F07A302F-79E4-44B8-A237-C98609715E9D}">
      <dgm:prSet/>
      <dgm:spPr/>
    </dgm:pt>
    <dgm:pt modelId="{BCC081B1-24AD-4054-A3B9-D7E42BC37AD3}">
      <dgm:prSet phldr="0"/>
      <dgm:spPr/>
      <dgm:t>
        <a:bodyPr/>
        <a:lstStyle/>
        <a:p>
          <a:pPr rtl="0"/>
          <a:r>
            <a:rPr lang="fr-FR" dirty="0"/>
            <a:t>Salim </a:t>
          </a:r>
          <a:r>
            <a:rPr lang="fr-FR" dirty="0">
              <a:latin typeface="Calibri Light" panose="020F0302020204030204"/>
            </a:rPr>
            <a:t>HASSOUNA</a:t>
          </a:r>
          <a:endParaRPr lang="en-US" dirty="0">
            <a:latin typeface="Calibri Light" panose="020F0302020204030204"/>
          </a:endParaRPr>
        </a:p>
      </dgm:t>
    </dgm:pt>
    <dgm:pt modelId="{7115638C-285F-4F3E-819E-590F4AFF926B}" type="parTrans" cxnId="{ADD1FEF6-24B9-4A89-8844-4A04BA38A355}">
      <dgm:prSet/>
      <dgm:spPr/>
    </dgm:pt>
    <dgm:pt modelId="{B1E8D4DC-BCB4-4003-8048-0FE9C6A2DF28}" type="sibTrans" cxnId="{ADD1FEF6-24B9-4A89-8844-4A04BA38A355}">
      <dgm:prSet/>
      <dgm:spPr/>
    </dgm:pt>
    <dgm:pt modelId="{9AA71A88-4019-4874-853B-6CD43FC1F106}">
      <dgm:prSet phldr="0"/>
      <dgm:spPr/>
      <dgm:t>
        <a:bodyPr/>
        <a:lstStyle/>
        <a:p>
          <a:pPr rtl="0"/>
          <a:r>
            <a:rPr lang="fr-FR" dirty="0"/>
            <a:t>Hamza </a:t>
          </a:r>
          <a:r>
            <a:rPr lang="fr-FR" dirty="0">
              <a:latin typeface="Calibri Light" panose="020F0302020204030204"/>
            </a:rPr>
            <a:t>KHAMLICH</a:t>
          </a:r>
          <a:endParaRPr lang="fr-FR" dirty="0"/>
        </a:p>
      </dgm:t>
    </dgm:pt>
    <dgm:pt modelId="{B96B8A9F-C13A-4C80-A9F5-75F792BF46A5}" type="parTrans" cxnId="{64007CE7-62DE-41F8-97AD-0E4621150ABE}">
      <dgm:prSet/>
      <dgm:spPr/>
    </dgm:pt>
    <dgm:pt modelId="{24845CC8-FF03-41E7-AD78-615121779266}" type="sibTrans" cxnId="{64007CE7-62DE-41F8-97AD-0E4621150ABE}">
      <dgm:prSet/>
      <dgm:spPr/>
    </dgm:pt>
    <dgm:pt modelId="{6944BB9D-98D6-4776-8FEE-48EC387D96ED}">
      <dgm:prSet phldr="0"/>
      <dgm:spPr/>
      <dgm:t>
        <a:bodyPr/>
        <a:lstStyle/>
        <a:p>
          <a:pPr rtl="0"/>
          <a:r>
            <a:rPr lang="fr-FR" dirty="0"/>
            <a:t>Salim SALIMI</a:t>
          </a:r>
        </a:p>
      </dgm:t>
    </dgm:pt>
    <dgm:pt modelId="{CA68FC7E-B107-421B-9787-29A26F0DD669}" type="parTrans" cxnId="{AF2AF759-A39D-47DA-8DEF-B541C28BC5CA}">
      <dgm:prSet/>
      <dgm:spPr/>
    </dgm:pt>
    <dgm:pt modelId="{FE8A62C8-001F-449B-B378-F63C28C0C3BD}" type="sibTrans" cxnId="{AF2AF759-A39D-47DA-8DEF-B541C28BC5CA}">
      <dgm:prSet/>
      <dgm:spPr/>
    </dgm:pt>
    <dgm:pt modelId="{781C537E-5050-46EE-97CE-0DE7D075522B}">
      <dgm:prSet phldr="0"/>
      <dgm:spPr/>
      <dgm:t>
        <a:bodyPr/>
        <a:lstStyle/>
        <a:p>
          <a:pPr rtl="0"/>
          <a:r>
            <a:rPr lang="fr-FR" dirty="0"/>
            <a:t>Export/import depuis un fichier JSON</a:t>
          </a:r>
        </a:p>
      </dgm:t>
    </dgm:pt>
    <dgm:pt modelId="{6A8A14AA-989B-4699-9CA5-E19E44AF969C}" type="parTrans" cxnId="{93C376DC-6AEB-43C5-B8FC-13EA788B6CA5}">
      <dgm:prSet/>
      <dgm:spPr/>
    </dgm:pt>
    <dgm:pt modelId="{436677C7-26A2-44D9-82D5-447E216A5C7E}" type="sibTrans" cxnId="{93C376DC-6AEB-43C5-B8FC-13EA788B6CA5}">
      <dgm:prSet/>
      <dgm:spPr/>
    </dgm:pt>
    <dgm:pt modelId="{8ED22C87-17FE-48B7-8B41-7559CE5C0300}">
      <dgm:prSet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Affichage des hexagones </a:t>
          </a:r>
        </a:p>
      </dgm:t>
    </dgm:pt>
    <dgm:pt modelId="{54AF0F9D-61FD-4F65-8047-A2A8A0161C34}" type="parTrans" cxnId="{DCB1AAB8-04FB-4824-B5AD-10947DA7AF2B}">
      <dgm:prSet/>
      <dgm:spPr/>
    </dgm:pt>
    <dgm:pt modelId="{FD6B011D-4F40-42C7-A2CC-2F1FDE83DE42}" type="sibTrans" cxnId="{DCB1AAB8-04FB-4824-B5AD-10947DA7AF2B}">
      <dgm:prSet/>
      <dgm:spPr/>
    </dgm:pt>
    <dgm:pt modelId="{0BBE0B5C-657F-4B1A-9B45-9688C3BD7CC3}">
      <dgm:prSet phldr="0"/>
      <dgm:spPr/>
      <dgm:t>
        <a:bodyPr/>
        <a:lstStyle/>
        <a:p>
          <a:pPr algn="l"/>
          <a:r>
            <a:rPr lang="fr-FR" dirty="0"/>
            <a:t>Zone de couverture</a:t>
          </a:r>
        </a:p>
      </dgm:t>
    </dgm:pt>
    <dgm:pt modelId="{256CF369-23AE-4DBC-9931-BDB1D2E398DD}" type="parTrans" cxnId="{48C66E80-F327-4505-8059-A8892F3121D6}">
      <dgm:prSet/>
      <dgm:spPr/>
    </dgm:pt>
    <dgm:pt modelId="{2914980C-2181-4F33-B31D-1EA773089CF7}" type="sibTrans" cxnId="{48C66E80-F327-4505-8059-A8892F3121D6}">
      <dgm:prSet/>
      <dgm:spPr/>
    </dgm:pt>
    <dgm:pt modelId="{84FEBE22-C333-44E9-90C5-1EC043DB73D0}">
      <dgm:prSet phldr="0"/>
      <dgm:spPr/>
      <dgm:t>
        <a:bodyPr/>
        <a:lstStyle/>
        <a:p>
          <a:pPr algn="l" rtl="0"/>
          <a:r>
            <a:rPr lang="fr-FR" dirty="0"/>
            <a:t>Dessin des hexagones</a:t>
          </a:r>
        </a:p>
      </dgm:t>
    </dgm:pt>
    <dgm:pt modelId="{ED5CB847-1908-4A0D-8013-CD9DA462641E}" type="parTrans" cxnId="{E669F445-C3C5-4D66-8019-192BDBA0434A}">
      <dgm:prSet/>
      <dgm:spPr/>
    </dgm:pt>
    <dgm:pt modelId="{72DAC722-DF46-47A7-8A5D-0DB4DCCC91EE}" type="sibTrans" cxnId="{E669F445-C3C5-4D66-8019-192BDBA0434A}">
      <dgm:prSet/>
      <dgm:spPr/>
    </dgm:pt>
    <dgm:pt modelId="{90F838BF-8AD1-4049-8D27-9FADB39D0BA4}">
      <dgm:prSet phldr="0"/>
      <dgm:spPr/>
      <dgm:t>
        <a:bodyPr/>
        <a:lstStyle/>
        <a:p>
          <a:pPr rtl="0"/>
          <a:r>
            <a:rPr lang="fr-FR" dirty="0">
              <a:latin typeface="Calibri Light" panose="020F0302020204030204"/>
            </a:rPr>
            <a:t>Toute l'équipe</a:t>
          </a:r>
        </a:p>
      </dgm:t>
    </dgm:pt>
    <dgm:pt modelId="{D0FF0915-64AD-4879-B86A-4046CF13F18F}" type="parTrans" cxnId="{9B1AFA79-0EAD-4C99-9D78-3BF811FC4A3D}">
      <dgm:prSet/>
      <dgm:spPr/>
    </dgm:pt>
    <dgm:pt modelId="{F713BD1F-8743-41B7-AE79-9B59E09C044C}" type="sibTrans" cxnId="{9B1AFA79-0EAD-4C99-9D78-3BF811FC4A3D}">
      <dgm:prSet/>
      <dgm:spPr/>
    </dgm:pt>
    <dgm:pt modelId="{B20C992D-95C2-4A77-A419-CE0D67A50995}">
      <dgm:prSet phldr="0"/>
      <dgm:spPr/>
      <dgm:t>
        <a:bodyPr/>
        <a:lstStyle/>
        <a:p>
          <a:r>
            <a:rPr lang="fr-FR" dirty="0">
              <a:latin typeface="Calibri Light" panose="020F0302020204030204"/>
            </a:rPr>
            <a:t>Conception</a:t>
          </a:r>
        </a:p>
      </dgm:t>
    </dgm:pt>
    <dgm:pt modelId="{A021F176-4974-427D-AF42-D85F40F70D1B}" type="parTrans" cxnId="{F93D0E06-3026-4F28-AF11-48F419BCE43D}">
      <dgm:prSet/>
      <dgm:spPr/>
    </dgm:pt>
    <dgm:pt modelId="{EA4BA24A-C7B5-4D78-8A74-6C4C9E66FC5B}" type="sibTrans" cxnId="{F93D0E06-3026-4F28-AF11-48F419BCE43D}">
      <dgm:prSet/>
      <dgm:spPr/>
    </dgm:pt>
    <dgm:pt modelId="{7F14EFD3-5DB0-49BA-8EE0-AEF6B681A5C6}">
      <dgm:prSet phldr="0"/>
      <dgm:spPr/>
      <dgm:t>
        <a:bodyPr/>
        <a:lstStyle/>
        <a:p>
          <a:r>
            <a:rPr lang="fr-FR" dirty="0">
              <a:latin typeface="Calibri Light" panose="020F0302020204030204"/>
            </a:rPr>
            <a:t>Documents+slides</a:t>
          </a:r>
          <a:endParaRPr lang="fr-FR" dirty="0"/>
        </a:p>
      </dgm:t>
    </dgm:pt>
    <dgm:pt modelId="{097206E8-99FE-401B-AF90-2DF9F5D95204}" type="parTrans" cxnId="{965AF14F-21B8-4A02-AB01-6AA739A57201}">
      <dgm:prSet/>
      <dgm:spPr/>
    </dgm:pt>
    <dgm:pt modelId="{1F212719-0102-45AB-BD05-B83FFFF05BEE}" type="sibTrans" cxnId="{965AF14F-21B8-4A02-AB01-6AA739A57201}">
      <dgm:prSet/>
      <dgm:spPr/>
    </dgm:pt>
    <dgm:pt modelId="{4090A84D-2C93-4864-8035-54F47989AF37}" type="pres">
      <dgm:prSet presAssocID="{6D7CB5C7-CDF3-4A59-9472-6685C4103932}" presName="Name0" presStyleCnt="0">
        <dgm:presLayoutVars>
          <dgm:dir/>
          <dgm:animLvl val="lvl"/>
          <dgm:resizeHandles/>
        </dgm:presLayoutVars>
      </dgm:prSet>
      <dgm:spPr/>
    </dgm:pt>
    <dgm:pt modelId="{0190A88C-68EE-4686-98D9-F6EEAA5269F4}" type="pres">
      <dgm:prSet presAssocID="{0C0DE633-6E12-4475-A6C4-4A605639A5D8}" presName="linNode" presStyleCnt="0"/>
      <dgm:spPr/>
    </dgm:pt>
    <dgm:pt modelId="{4C3D9549-C9C8-475A-BD01-83D67A4AB429}" type="pres">
      <dgm:prSet presAssocID="{0C0DE633-6E12-4475-A6C4-4A605639A5D8}" presName="parentShp" presStyleLbl="node1" presStyleIdx="0" presStyleCnt="5">
        <dgm:presLayoutVars>
          <dgm:bulletEnabled val="1"/>
        </dgm:presLayoutVars>
      </dgm:prSet>
      <dgm:spPr/>
    </dgm:pt>
    <dgm:pt modelId="{DBD1D3A7-8903-4500-897E-B57F3DCBF307}" type="pres">
      <dgm:prSet presAssocID="{0C0DE633-6E12-4475-A6C4-4A605639A5D8}" presName="childShp" presStyleLbl="bgAccFollowNode1" presStyleIdx="0" presStyleCnt="5">
        <dgm:presLayoutVars>
          <dgm:bulletEnabled val="1"/>
        </dgm:presLayoutVars>
      </dgm:prSet>
      <dgm:spPr/>
    </dgm:pt>
    <dgm:pt modelId="{8B353664-8D9F-4964-8387-1B3E71FD80AB}" type="pres">
      <dgm:prSet presAssocID="{7D5F69F1-1C02-42B6-8F9B-D27C32359D55}" presName="spacing" presStyleCnt="0"/>
      <dgm:spPr/>
    </dgm:pt>
    <dgm:pt modelId="{A1419E24-CB59-4C8E-B8BC-1041BD764B3D}" type="pres">
      <dgm:prSet presAssocID="{9AA71A88-4019-4874-853B-6CD43FC1F106}" presName="linNode" presStyleCnt="0"/>
      <dgm:spPr/>
    </dgm:pt>
    <dgm:pt modelId="{D5495AD8-4D70-4C42-BBA9-2793EC6E3CFB}" type="pres">
      <dgm:prSet presAssocID="{9AA71A88-4019-4874-853B-6CD43FC1F106}" presName="parentShp" presStyleLbl="node1" presStyleIdx="1" presStyleCnt="5">
        <dgm:presLayoutVars>
          <dgm:bulletEnabled val="1"/>
        </dgm:presLayoutVars>
      </dgm:prSet>
      <dgm:spPr/>
    </dgm:pt>
    <dgm:pt modelId="{3F75C8BB-C536-48C6-A463-EBC26C110BA5}" type="pres">
      <dgm:prSet presAssocID="{9AA71A88-4019-4874-853B-6CD43FC1F106}" presName="childShp" presStyleLbl="bgAccFollowNode1" presStyleIdx="1" presStyleCnt="5">
        <dgm:presLayoutVars>
          <dgm:bulletEnabled val="1"/>
        </dgm:presLayoutVars>
      </dgm:prSet>
      <dgm:spPr/>
    </dgm:pt>
    <dgm:pt modelId="{73C0E2A3-86E5-49BF-A9C7-663E58FC3977}" type="pres">
      <dgm:prSet presAssocID="{24845CC8-FF03-41E7-AD78-615121779266}" presName="spacing" presStyleCnt="0"/>
      <dgm:spPr/>
    </dgm:pt>
    <dgm:pt modelId="{A6BADA4D-96E6-451F-9854-6F4D64CC56AB}" type="pres">
      <dgm:prSet presAssocID="{6944BB9D-98D6-4776-8FEE-48EC387D96ED}" presName="linNode" presStyleCnt="0"/>
      <dgm:spPr/>
    </dgm:pt>
    <dgm:pt modelId="{29A39DBE-7944-41A5-AE4C-AAAEDBEAC8F2}" type="pres">
      <dgm:prSet presAssocID="{6944BB9D-98D6-4776-8FEE-48EC387D96ED}" presName="parentShp" presStyleLbl="node1" presStyleIdx="2" presStyleCnt="5">
        <dgm:presLayoutVars>
          <dgm:bulletEnabled val="1"/>
        </dgm:presLayoutVars>
      </dgm:prSet>
      <dgm:spPr/>
    </dgm:pt>
    <dgm:pt modelId="{02848AB7-79B5-412E-A7E1-39247775B1C1}" type="pres">
      <dgm:prSet presAssocID="{6944BB9D-98D6-4776-8FEE-48EC387D96ED}" presName="childShp" presStyleLbl="bgAccFollowNode1" presStyleIdx="2" presStyleCnt="5">
        <dgm:presLayoutVars>
          <dgm:bulletEnabled val="1"/>
        </dgm:presLayoutVars>
      </dgm:prSet>
      <dgm:spPr/>
    </dgm:pt>
    <dgm:pt modelId="{383B651E-F62A-4807-AC59-07C581569741}" type="pres">
      <dgm:prSet presAssocID="{FE8A62C8-001F-449B-B378-F63C28C0C3BD}" presName="spacing" presStyleCnt="0"/>
      <dgm:spPr/>
    </dgm:pt>
    <dgm:pt modelId="{19B8A02C-4195-4305-87C2-BA6CF2A600EE}" type="pres">
      <dgm:prSet presAssocID="{BCC081B1-24AD-4054-A3B9-D7E42BC37AD3}" presName="linNode" presStyleCnt="0"/>
      <dgm:spPr/>
    </dgm:pt>
    <dgm:pt modelId="{517701BD-5C02-4B3D-B40F-7AFC3E1F815A}" type="pres">
      <dgm:prSet presAssocID="{BCC081B1-24AD-4054-A3B9-D7E42BC37AD3}" presName="parentShp" presStyleLbl="node1" presStyleIdx="3" presStyleCnt="5">
        <dgm:presLayoutVars>
          <dgm:bulletEnabled val="1"/>
        </dgm:presLayoutVars>
      </dgm:prSet>
      <dgm:spPr/>
    </dgm:pt>
    <dgm:pt modelId="{0FB2C529-0096-49F0-9449-86C8BFD58D88}" type="pres">
      <dgm:prSet presAssocID="{BCC081B1-24AD-4054-A3B9-D7E42BC37AD3}" presName="childShp" presStyleLbl="bgAccFollowNode1" presStyleIdx="3" presStyleCnt="5">
        <dgm:presLayoutVars>
          <dgm:bulletEnabled val="1"/>
        </dgm:presLayoutVars>
      </dgm:prSet>
      <dgm:spPr/>
    </dgm:pt>
    <dgm:pt modelId="{47F67304-0B6B-4EA1-A0C4-155CCBB679CB}" type="pres">
      <dgm:prSet presAssocID="{B1E8D4DC-BCB4-4003-8048-0FE9C6A2DF28}" presName="spacing" presStyleCnt="0"/>
      <dgm:spPr/>
    </dgm:pt>
    <dgm:pt modelId="{442A8541-D160-4D45-B8CE-07A61D437B77}" type="pres">
      <dgm:prSet presAssocID="{90F838BF-8AD1-4049-8D27-9FADB39D0BA4}" presName="linNode" presStyleCnt="0"/>
      <dgm:spPr/>
    </dgm:pt>
    <dgm:pt modelId="{D09BDD3F-0684-4C6E-890D-3DD0662EE563}" type="pres">
      <dgm:prSet presAssocID="{90F838BF-8AD1-4049-8D27-9FADB39D0BA4}" presName="parentShp" presStyleLbl="node1" presStyleIdx="4" presStyleCnt="5">
        <dgm:presLayoutVars>
          <dgm:bulletEnabled val="1"/>
        </dgm:presLayoutVars>
      </dgm:prSet>
      <dgm:spPr/>
    </dgm:pt>
    <dgm:pt modelId="{3A1EA06D-9935-42A7-9C38-0E5D8C25C2F2}" type="pres">
      <dgm:prSet presAssocID="{90F838BF-8AD1-4049-8D27-9FADB39D0BA4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F93D0E06-3026-4F28-AF11-48F419BCE43D}" srcId="{90F838BF-8AD1-4049-8D27-9FADB39D0BA4}" destId="{B20C992D-95C2-4A77-A419-CE0D67A50995}" srcOrd="0" destOrd="0" parTransId="{A021F176-4974-427D-AF42-D85F40F70D1B}" sibTransId="{EA4BA24A-C7B5-4D78-8A74-6C4C9E66FC5B}"/>
    <dgm:cxn modelId="{AC328313-6679-487B-B321-63A23E8AD391}" type="presOf" srcId="{47FD8156-212A-4A1A-B601-F11AD7C8B2AC}" destId="{02848AB7-79B5-412E-A7E1-39247775B1C1}" srcOrd="0" destOrd="1" presId="urn:microsoft.com/office/officeart/2005/8/layout/vList6"/>
    <dgm:cxn modelId="{7F7AC014-093F-4A3D-9689-CC9435DBEC59}" type="presOf" srcId="{0BBE0B5C-657F-4B1A-9B45-9688C3BD7CC3}" destId="{DBD1D3A7-8903-4500-897E-B57F3DCBF307}" srcOrd="0" destOrd="0" presId="urn:microsoft.com/office/officeart/2005/8/layout/vList6"/>
    <dgm:cxn modelId="{CB65BF19-C10F-4290-97FF-508F6AC0DFD5}" type="presOf" srcId="{84FEBE22-C333-44E9-90C5-1EC043DB73D0}" destId="{DBD1D3A7-8903-4500-897E-B57F3DCBF307}" srcOrd="0" destOrd="1" presId="urn:microsoft.com/office/officeart/2005/8/layout/vList6"/>
    <dgm:cxn modelId="{1EFF5C2B-285A-4658-8E83-65AE93558494}" srcId="{6D7CB5C7-CDF3-4A59-9472-6685C4103932}" destId="{0C0DE633-6E12-4475-A6C4-4A605639A5D8}" srcOrd="0" destOrd="0" parTransId="{7A3C912E-81F8-4505-900B-E021A20B85DB}" sibTransId="{7D5F69F1-1C02-42B6-8F9B-D27C32359D55}"/>
    <dgm:cxn modelId="{F07A302F-79E4-44B8-A237-C98609715E9D}" srcId="{6944BB9D-98D6-4776-8FEE-48EC387D96ED}" destId="{47FD8156-212A-4A1A-B601-F11AD7C8B2AC}" srcOrd="1" destOrd="0" parTransId="{1FDB5E8A-42B3-4FCA-8FB8-1715025F6B65}" sibTransId="{D2F585F7-70F0-4BA6-AC24-ABB720FD8F77}"/>
    <dgm:cxn modelId="{C935B92F-4E01-49C7-BEE7-B32167AF7938}" type="presOf" srcId="{9AA71A88-4019-4874-853B-6CD43FC1F106}" destId="{D5495AD8-4D70-4C42-BBA9-2793EC6E3CFB}" srcOrd="0" destOrd="0" presId="urn:microsoft.com/office/officeart/2005/8/layout/vList6"/>
    <dgm:cxn modelId="{6C5F8C33-3829-4039-AC39-337A565EA6CF}" type="presOf" srcId="{90F838BF-8AD1-4049-8D27-9FADB39D0BA4}" destId="{D09BDD3F-0684-4C6E-890D-3DD0662EE563}" srcOrd="0" destOrd="0" presId="urn:microsoft.com/office/officeart/2005/8/layout/vList6"/>
    <dgm:cxn modelId="{F3F1D836-D93D-4C58-9783-76367CA1FA5E}" type="presOf" srcId="{C4AC63B7-A229-4280-A3FA-CD0B4F3297C3}" destId="{02848AB7-79B5-412E-A7E1-39247775B1C1}" srcOrd="0" destOrd="0" presId="urn:microsoft.com/office/officeart/2005/8/layout/vList6"/>
    <dgm:cxn modelId="{5F8E5445-54FC-4663-9942-E75D35D63F22}" type="presOf" srcId="{8ED22C87-17FE-48B7-8B41-7559CE5C0300}" destId="{0FB2C529-0096-49F0-9449-86C8BFD58D88}" srcOrd="0" destOrd="0" presId="urn:microsoft.com/office/officeart/2005/8/layout/vList6"/>
    <dgm:cxn modelId="{E669F445-C3C5-4D66-8019-192BDBA0434A}" srcId="{0C0DE633-6E12-4475-A6C4-4A605639A5D8}" destId="{84FEBE22-C333-44E9-90C5-1EC043DB73D0}" srcOrd="1" destOrd="0" parTransId="{ED5CB847-1908-4A0D-8013-CD9DA462641E}" sibTransId="{72DAC722-DF46-47A7-8A5D-0DB4DCCC91EE}"/>
    <dgm:cxn modelId="{965AF14F-21B8-4A02-AB01-6AA739A57201}" srcId="{90F838BF-8AD1-4049-8D27-9FADB39D0BA4}" destId="{7F14EFD3-5DB0-49BA-8EE0-AEF6B681A5C6}" srcOrd="1" destOrd="0" parTransId="{097206E8-99FE-401B-AF90-2DF9F5D95204}" sibTransId="{1F212719-0102-45AB-BD05-B83FFFF05BEE}"/>
    <dgm:cxn modelId="{AF2AF759-A39D-47DA-8DEF-B541C28BC5CA}" srcId="{6D7CB5C7-CDF3-4A59-9472-6685C4103932}" destId="{6944BB9D-98D6-4776-8FEE-48EC387D96ED}" srcOrd="2" destOrd="0" parTransId="{CA68FC7E-B107-421B-9787-29A26F0DD669}" sibTransId="{FE8A62C8-001F-449B-B378-F63C28C0C3BD}"/>
    <dgm:cxn modelId="{9B1AFA79-0EAD-4C99-9D78-3BF811FC4A3D}" srcId="{6D7CB5C7-CDF3-4A59-9472-6685C4103932}" destId="{90F838BF-8AD1-4049-8D27-9FADB39D0BA4}" srcOrd="4" destOrd="0" parTransId="{D0FF0915-64AD-4879-B86A-4046CF13F18F}" sibTransId="{F713BD1F-8743-41B7-AE79-9B59E09C044C}"/>
    <dgm:cxn modelId="{48C66E80-F327-4505-8059-A8892F3121D6}" srcId="{0C0DE633-6E12-4475-A6C4-4A605639A5D8}" destId="{0BBE0B5C-657F-4B1A-9B45-9688C3BD7CC3}" srcOrd="0" destOrd="0" parTransId="{256CF369-23AE-4DBC-9931-BDB1D2E398DD}" sibTransId="{2914980C-2181-4F33-B31D-1EA773089CF7}"/>
    <dgm:cxn modelId="{A7A5AA97-A900-400C-BFB5-902CFBF2356C}" type="presOf" srcId="{8624D63D-EC5A-4558-9511-7D38FA468490}" destId="{3F75C8BB-C536-48C6-A463-EBC26C110BA5}" srcOrd="0" destOrd="0" presId="urn:microsoft.com/office/officeart/2005/8/layout/vList6"/>
    <dgm:cxn modelId="{E6EE09A7-033B-432F-95CB-1EB86CDDF096}" type="presOf" srcId="{0C0DE633-6E12-4475-A6C4-4A605639A5D8}" destId="{4C3D9549-C9C8-475A-BD01-83D67A4AB429}" srcOrd="0" destOrd="0" presId="urn:microsoft.com/office/officeart/2005/8/layout/vList6"/>
    <dgm:cxn modelId="{1A7744AC-499D-48A0-A569-8B3DE38C8CE9}" type="presOf" srcId="{BD946141-E3F7-46E6-8CFD-FA48D0B1CC8C}" destId="{3F75C8BB-C536-48C6-A463-EBC26C110BA5}" srcOrd="0" destOrd="1" presId="urn:microsoft.com/office/officeart/2005/8/layout/vList6"/>
    <dgm:cxn modelId="{39A630B4-E928-4B87-BEE9-A31F7454DE52}" type="presOf" srcId="{BCC081B1-24AD-4054-A3B9-D7E42BC37AD3}" destId="{517701BD-5C02-4B3D-B40F-7AFC3E1F815A}" srcOrd="0" destOrd="0" presId="urn:microsoft.com/office/officeart/2005/8/layout/vList6"/>
    <dgm:cxn modelId="{DCB1AAB8-04FB-4824-B5AD-10947DA7AF2B}" srcId="{BCC081B1-24AD-4054-A3B9-D7E42BC37AD3}" destId="{8ED22C87-17FE-48B7-8B41-7559CE5C0300}" srcOrd="0" destOrd="0" parTransId="{54AF0F9D-61FD-4F65-8047-A2A8A0161C34}" sibTransId="{FD6B011D-4F40-42C7-A2CC-2F1FDE83DE42}"/>
    <dgm:cxn modelId="{E989DCCB-0507-4093-99FB-1CE47EB7BBFA}" type="presOf" srcId="{6944BB9D-98D6-4776-8FEE-48EC387D96ED}" destId="{29A39DBE-7944-41A5-AE4C-AAAEDBEAC8F2}" srcOrd="0" destOrd="0" presId="urn:microsoft.com/office/officeart/2005/8/layout/vList6"/>
    <dgm:cxn modelId="{BF49C5D4-1175-4DEF-8201-012D6FAA404B}" srcId="{9AA71A88-4019-4874-853B-6CD43FC1F106}" destId="{BD946141-E3F7-46E6-8CFD-FA48D0B1CC8C}" srcOrd="1" destOrd="0" parTransId="{440FD714-35A9-4DEF-8873-FC4F56DB9483}" sibTransId="{04BE53AA-E8B0-4C88-987C-2DC33CC787A8}"/>
    <dgm:cxn modelId="{80F48BD8-63F1-41A6-B2B9-A9AEF8D771E0}" type="presOf" srcId="{7F14EFD3-5DB0-49BA-8EE0-AEF6B681A5C6}" destId="{3A1EA06D-9935-42A7-9C38-0E5D8C25C2F2}" srcOrd="0" destOrd="1" presId="urn:microsoft.com/office/officeart/2005/8/layout/vList6"/>
    <dgm:cxn modelId="{9EF406D9-DC56-4598-B44B-3876294D1C3C}" type="presOf" srcId="{781C537E-5050-46EE-97CE-0DE7D075522B}" destId="{0FB2C529-0096-49F0-9449-86C8BFD58D88}" srcOrd="0" destOrd="1" presId="urn:microsoft.com/office/officeart/2005/8/layout/vList6"/>
    <dgm:cxn modelId="{93C376DC-6AEB-43C5-B8FC-13EA788B6CA5}" srcId="{BCC081B1-24AD-4054-A3B9-D7E42BC37AD3}" destId="{781C537E-5050-46EE-97CE-0DE7D075522B}" srcOrd="1" destOrd="0" parTransId="{6A8A14AA-989B-4699-9CA5-E19E44AF969C}" sibTransId="{436677C7-26A2-44D9-82D5-447E216A5C7E}"/>
    <dgm:cxn modelId="{1D4B45E5-ED8E-4CB0-8BEA-34CEC13FC7EC}" type="presOf" srcId="{6D7CB5C7-CDF3-4A59-9472-6685C4103932}" destId="{4090A84D-2C93-4864-8035-54F47989AF37}" srcOrd="0" destOrd="0" presId="urn:microsoft.com/office/officeart/2005/8/layout/vList6"/>
    <dgm:cxn modelId="{64007CE7-62DE-41F8-97AD-0E4621150ABE}" srcId="{6D7CB5C7-CDF3-4A59-9472-6685C4103932}" destId="{9AA71A88-4019-4874-853B-6CD43FC1F106}" srcOrd="1" destOrd="0" parTransId="{B96B8A9F-C13A-4C80-A9F5-75F792BF46A5}" sibTransId="{24845CC8-FF03-41E7-AD78-615121779266}"/>
    <dgm:cxn modelId="{9115ACE8-BD56-4BE2-91A6-08993FD1FB93}" srcId="{6944BB9D-98D6-4776-8FEE-48EC387D96ED}" destId="{C4AC63B7-A229-4280-A3FA-CD0B4F3297C3}" srcOrd="0" destOrd="0" parTransId="{D7FFBA0C-25A4-437B-B0E4-CF7B734259D8}" sibTransId="{0488B1CF-A9D7-4D51-A180-91F343ACD8BA}"/>
    <dgm:cxn modelId="{0345BDEB-AA86-40E1-A994-E832C530C8FD}" type="presOf" srcId="{B20C992D-95C2-4A77-A419-CE0D67A50995}" destId="{3A1EA06D-9935-42A7-9C38-0E5D8C25C2F2}" srcOrd="0" destOrd="0" presId="urn:microsoft.com/office/officeart/2005/8/layout/vList6"/>
    <dgm:cxn modelId="{084F03F2-CB0C-48AA-A7C3-0E55B448B114}" srcId="{9AA71A88-4019-4874-853B-6CD43FC1F106}" destId="{8624D63D-EC5A-4558-9511-7D38FA468490}" srcOrd="0" destOrd="0" parTransId="{DB1C1895-2ED2-4652-B08F-E56DA314F042}" sibTransId="{A14FED78-17DB-47CB-8B45-A59EC76EC143}"/>
    <dgm:cxn modelId="{ADD1FEF6-24B9-4A89-8844-4A04BA38A355}" srcId="{6D7CB5C7-CDF3-4A59-9472-6685C4103932}" destId="{BCC081B1-24AD-4054-A3B9-D7E42BC37AD3}" srcOrd="3" destOrd="0" parTransId="{7115638C-285F-4F3E-819E-590F4AFF926B}" sibTransId="{B1E8D4DC-BCB4-4003-8048-0FE9C6A2DF28}"/>
    <dgm:cxn modelId="{3570C37E-35FF-4362-8585-76AB56C96D17}" type="presParOf" srcId="{4090A84D-2C93-4864-8035-54F47989AF37}" destId="{0190A88C-68EE-4686-98D9-F6EEAA5269F4}" srcOrd="0" destOrd="0" presId="urn:microsoft.com/office/officeart/2005/8/layout/vList6"/>
    <dgm:cxn modelId="{EBFCB53E-FF4F-4EE2-8D2F-091FEB4E1E5A}" type="presParOf" srcId="{0190A88C-68EE-4686-98D9-F6EEAA5269F4}" destId="{4C3D9549-C9C8-475A-BD01-83D67A4AB429}" srcOrd="0" destOrd="0" presId="urn:microsoft.com/office/officeart/2005/8/layout/vList6"/>
    <dgm:cxn modelId="{C8CD0932-98E6-489D-9AFA-C88FD27E59EC}" type="presParOf" srcId="{0190A88C-68EE-4686-98D9-F6EEAA5269F4}" destId="{DBD1D3A7-8903-4500-897E-B57F3DCBF307}" srcOrd="1" destOrd="0" presId="urn:microsoft.com/office/officeart/2005/8/layout/vList6"/>
    <dgm:cxn modelId="{8116D19D-E547-4CC3-A9A7-257D350E6099}" type="presParOf" srcId="{4090A84D-2C93-4864-8035-54F47989AF37}" destId="{8B353664-8D9F-4964-8387-1B3E71FD80AB}" srcOrd="1" destOrd="0" presId="urn:microsoft.com/office/officeart/2005/8/layout/vList6"/>
    <dgm:cxn modelId="{CAB16361-CF60-4888-A86B-1A577089EB17}" type="presParOf" srcId="{4090A84D-2C93-4864-8035-54F47989AF37}" destId="{A1419E24-CB59-4C8E-B8BC-1041BD764B3D}" srcOrd="2" destOrd="0" presId="urn:microsoft.com/office/officeart/2005/8/layout/vList6"/>
    <dgm:cxn modelId="{E1C089C9-EF4C-4AA8-AE97-2AD18E559322}" type="presParOf" srcId="{A1419E24-CB59-4C8E-B8BC-1041BD764B3D}" destId="{D5495AD8-4D70-4C42-BBA9-2793EC6E3CFB}" srcOrd="0" destOrd="0" presId="urn:microsoft.com/office/officeart/2005/8/layout/vList6"/>
    <dgm:cxn modelId="{B407A66A-DC4F-4DAE-8C41-0C0CDF9168CC}" type="presParOf" srcId="{A1419E24-CB59-4C8E-B8BC-1041BD764B3D}" destId="{3F75C8BB-C536-48C6-A463-EBC26C110BA5}" srcOrd="1" destOrd="0" presId="urn:microsoft.com/office/officeart/2005/8/layout/vList6"/>
    <dgm:cxn modelId="{17A0695B-258A-4B8D-9CAF-77008FC24065}" type="presParOf" srcId="{4090A84D-2C93-4864-8035-54F47989AF37}" destId="{73C0E2A3-86E5-49BF-A9C7-663E58FC3977}" srcOrd="3" destOrd="0" presId="urn:microsoft.com/office/officeart/2005/8/layout/vList6"/>
    <dgm:cxn modelId="{6B2CE834-E822-4763-95A7-BBACDC5C268B}" type="presParOf" srcId="{4090A84D-2C93-4864-8035-54F47989AF37}" destId="{A6BADA4D-96E6-451F-9854-6F4D64CC56AB}" srcOrd="4" destOrd="0" presId="urn:microsoft.com/office/officeart/2005/8/layout/vList6"/>
    <dgm:cxn modelId="{B7F9DD3E-AC21-4487-8573-2A7FE1B19837}" type="presParOf" srcId="{A6BADA4D-96E6-451F-9854-6F4D64CC56AB}" destId="{29A39DBE-7944-41A5-AE4C-AAAEDBEAC8F2}" srcOrd="0" destOrd="0" presId="urn:microsoft.com/office/officeart/2005/8/layout/vList6"/>
    <dgm:cxn modelId="{C82482C6-C8FD-4331-9B1F-DBEA7EC0A692}" type="presParOf" srcId="{A6BADA4D-96E6-451F-9854-6F4D64CC56AB}" destId="{02848AB7-79B5-412E-A7E1-39247775B1C1}" srcOrd="1" destOrd="0" presId="urn:microsoft.com/office/officeart/2005/8/layout/vList6"/>
    <dgm:cxn modelId="{48AECC62-C48D-4E26-8201-38E35AF07CD4}" type="presParOf" srcId="{4090A84D-2C93-4864-8035-54F47989AF37}" destId="{383B651E-F62A-4807-AC59-07C581569741}" srcOrd="5" destOrd="0" presId="urn:microsoft.com/office/officeart/2005/8/layout/vList6"/>
    <dgm:cxn modelId="{72A0CFA1-691A-46B9-9F82-4518C2E43251}" type="presParOf" srcId="{4090A84D-2C93-4864-8035-54F47989AF37}" destId="{19B8A02C-4195-4305-87C2-BA6CF2A600EE}" srcOrd="6" destOrd="0" presId="urn:microsoft.com/office/officeart/2005/8/layout/vList6"/>
    <dgm:cxn modelId="{550701E1-15DE-4315-850A-A151820C1736}" type="presParOf" srcId="{19B8A02C-4195-4305-87C2-BA6CF2A600EE}" destId="{517701BD-5C02-4B3D-B40F-7AFC3E1F815A}" srcOrd="0" destOrd="0" presId="urn:microsoft.com/office/officeart/2005/8/layout/vList6"/>
    <dgm:cxn modelId="{09629F20-84C2-4984-8861-4840D44B877A}" type="presParOf" srcId="{19B8A02C-4195-4305-87C2-BA6CF2A600EE}" destId="{0FB2C529-0096-49F0-9449-86C8BFD58D88}" srcOrd="1" destOrd="0" presId="urn:microsoft.com/office/officeart/2005/8/layout/vList6"/>
    <dgm:cxn modelId="{BE57CA21-1A0E-4BFF-B1C3-A996FDEC48D0}" type="presParOf" srcId="{4090A84D-2C93-4864-8035-54F47989AF37}" destId="{47F67304-0B6B-4EA1-A0C4-155CCBB679CB}" srcOrd="7" destOrd="0" presId="urn:microsoft.com/office/officeart/2005/8/layout/vList6"/>
    <dgm:cxn modelId="{4810B924-D6D3-4406-BAD8-08C800606E1A}" type="presParOf" srcId="{4090A84D-2C93-4864-8035-54F47989AF37}" destId="{442A8541-D160-4D45-B8CE-07A61D437B77}" srcOrd="8" destOrd="0" presId="urn:microsoft.com/office/officeart/2005/8/layout/vList6"/>
    <dgm:cxn modelId="{D9782BEF-62FE-4BDC-9240-056F89AC4A9E}" type="presParOf" srcId="{442A8541-D160-4D45-B8CE-07A61D437B77}" destId="{D09BDD3F-0684-4C6E-890D-3DD0662EE563}" srcOrd="0" destOrd="0" presId="urn:microsoft.com/office/officeart/2005/8/layout/vList6"/>
    <dgm:cxn modelId="{17BB50E3-13F0-465A-B8C9-6E965A53C3D8}" type="presParOf" srcId="{442A8541-D160-4D45-B8CE-07A61D437B77}" destId="{3A1EA06D-9935-42A7-9C38-0E5D8C25C2F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E8FC6-013F-42D0-9472-DD4892ABFA54}">
      <dsp:nvSpPr>
        <dsp:cNvPr id="0" name=""/>
        <dsp:cNvSpPr/>
      </dsp:nvSpPr>
      <dsp:spPr>
        <a:xfrm>
          <a:off x="0" y="5304751"/>
          <a:ext cx="1628400" cy="5804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Conclusion</a:t>
          </a:r>
          <a:endParaRPr lang="en-US" sz="1300" kern="1200" dirty="0"/>
        </a:p>
      </dsp:txBody>
      <dsp:txXfrm>
        <a:off x="0" y="5304751"/>
        <a:ext cx="1628400" cy="580496"/>
      </dsp:txXfrm>
    </dsp:sp>
    <dsp:sp modelId="{FA0B8228-ACC9-4CC7-A697-2274D668DBF5}">
      <dsp:nvSpPr>
        <dsp:cNvPr id="0" name=""/>
        <dsp:cNvSpPr/>
      </dsp:nvSpPr>
      <dsp:spPr>
        <a:xfrm>
          <a:off x="1628400" y="5304751"/>
          <a:ext cx="4885203" cy="58049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C2DBA-8CA3-44AB-9F8B-26C78EA700F3}">
      <dsp:nvSpPr>
        <dsp:cNvPr id="0" name=""/>
        <dsp:cNvSpPr/>
      </dsp:nvSpPr>
      <dsp:spPr>
        <a:xfrm rot="10800000">
          <a:off x="0" y="4420656"/>
          <a:ext cx="1628400" cy="580321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alibri Light" panose="020F0302020204030204"/>
            </a:rPr>
            <a:t>Améiorations</a:t>
          </a:r>
        </a:p>
      </dsp:txBody>
      <dsp:txXfrm rot="10800000">
        <a:off x="0" y="4420656"/>
        <a:ext cx="1628400" cy="377075"/>
      </dsp:txXfrm>
    </dsp:sp>
    <dsp:sp modelId="{9321417F-6911-46F8-AF76-C4540E368F00}">
      <dsp:nvSpPr>
        <dsp:cNvPr id="0" name=""/>
        <dsp:cNvSpPr/>
      </dsp:nvSpPr>
      <dsp:spPr>
        <a:xfrm rot="10800000">
          <a:off x="0" y="4420656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alibri Light" panose="020F0302020204030204"/>
            </a:rPr>
            <a:t>Améiorations</a:t>
          </a:r>
        </a:p>
      </dsp:txBody>
      <dsp:txXfrm rot="10800000">
        <a:off x="0" y="4420656"/>
        <a:ext cx="1628400" cy="377075"/>
      </dsp:txXfrm>
    </dsp:sp>
    <dsp:sp modelId="{CE7217C3-C208-419D-B637-2FF0DE7A9077}">
      <dsp:nvSpPr>
        <dsp:cNvPr id="0" name=""/>
        <dsp:cNvSpPr/>
      </dsp:nvSpPr>
      <dsp:spPr>
        <a:xfrm>
          <a:off x="1628400" y="4420656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141538"/>
            <a:satOff val="-12558"/>
            <a:lumOff val="-12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538"/>
              <a:satOff val="-12558"/>
              <a:lumOff val="-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B2431-FCC3-49EE-BD72-ECB648597E14}">
      <dsp:nvSpPr>
        <dsp:cNvPr id="0" name=""/>
        <dsp:cNvSpPr/>
      </dsp:nvSpPr>
      <dsp:spPr>
        <a:xfrm rot="10800000">
          <a:off x="0" y="3536560"/>
          <a:ext cx="1628400" cy="580321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Démonstration</a:t>
          </a:r>
          <a:endParaRPr lang="en-US" sz="1300" kern="1200" dirty="0"/>
        </a:p>
      </dsp:txBody>
      <dsp:txXfrm rot="10800000">
        <a:off x="0" y="3536560"/>
        <a:ext cx="1628400" cy="377075"/>
      </dsp:txXfrm>
    </dsp:sp>
    <dsp:sp modelId="{28849EB2-8294-4CB7-8CE3-D0AEC24C4D65}">
      <dsp:nvSpPr>
        <dsp:cNvPr id="0" name=""/>
        <dsp:cNvSpPr/>
      </dsp:nvSpPr>
      <dsp:spPr>
        <a:xfrm rot="10800000">
          <a:off x="0" y="3536560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Démonstration</a:t>
          </a:r>
          <a:endParaRPr lang="en-US" sz="1300" kern="1200" dirty="0"/>
        </a:p>
      </dsp:txBody>
      <dsp:txXfrm rot="10800000">
        <a:off x="0" y="3536560"/>
        <a:ext cx="1628400" cy="377075"/>
      </dsp:txXfrm>
    </dsp:sp>
    <dsp:sp modelId="{DE0C87E1-111C-43FF-AD9D-D7DC067F7276}">
      <dsp:nvSpPr>
        <dsp:cNvPr id="0" name=""/>
        <dsp:cNvSpPr/>
      </dsp:nvSpPr>
      <dsp:spPr>
        <a:xfrm>
          <a:off x="1628400" y="3536560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04C52-5ED3-4EE8-8EF5-6B0F7F5DA820}">
      <dsp:nvSpPr>
        <dsp:cNvPr id="0" name=""/>
        <dsp:cNvSpPr/>
      </dsp:nvSpPr>
      <dsp:spPr>
        <a:xfrm rot="10800000">
          <a:off x="0" y="2652464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Calibri Light" panose="020F0302020204030204"/>
            </a:rPr>
            <a:t>Réalisation</a:t>
          </a:r>
        </a:p>
      </dsp:txBody>
      <dsp:txXfrm rot="-10800000">
        <a:off x="0" y="2652464"/>
        <a:ext cx="1628400" cy="580321"/>
      </dsp:txXfrm>
    </dsp:sp>
    <dsp:sp modelId="{589F2614-9595-479E-AC1D-27E7DFA75A36}">
      <dsp:nvSpPr>
        <dsp:cNvPr id="0" name=""/>
        <dsp:cNvSpPr/>
      </dsp:nvSpPr>
      <dsp:spPr>
        <a:xfrm>
          <a:off x="1628400" y="2652464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39700" rIns="99095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/>
            </a:rPr>
            <a:t>Avant map</a:t>
          </a:r>
          <a:r>
            <a:rPr lang="fr-FR" sz="1100" kern="1200" dirty="0"/>
            <a:t> </a:t>
          </a:r>
          <a:endParaRPr lang="en-US" sz="1100" kern="1200" dirty="0"/>
        </a:p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/>
            </a:rPr>
            <a:t>Apres map</a:t>
          </a:r>
          <a:endParaRPr lang="fr-FR" sz="1100" kern="1200" dirty="0"/>
        </a:p>
      </dsp:txBody>
      <dsp:txXfrm>
        <a:off x="1628400" y="2652464"/>
        <a:ext cx="4885203" cy="580321"/>
      </dsp:txXfrm>
    </dsp:sp>
    <dsp:sp modelId="{12988519-BE5F-4F8B-9D1E-579158217CE8}">
      <dsp:nvSpPr>
        <dsp:cNvPr id="0" name=""/>
        <dsp:cNvSpPr/>
      </dsp:nvSpPr>
      <dsp:spPr>
        <a:xfrm rot="10800000">
          <a:off x="0" y="1768369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Management du projet</a:t>
          </a:r>
          <a:endParaRPr lang="en-US" sz="1300" kern="1200" dirty="0"/>
        </a:p>
      </dsp:txBody>
      <dsp:txXfrm rot="-10800000">
        <a:off x="0" y="1768369"/>
        <a:ext cx="1628400" cy="580321"/>
      </dsp:txXfrm>
    </dsp:sp>
    <dsp:sp modelId="{9BEB0140-9DBC-4501-B4D7-0E76BCDDD6CA}">
      <dsp:nvSpPr>
        <dsp:cNvPr id="0" name=""/>
        <dsp:cNvSpPr/>
      </dsp:nvSpPr>
      <dsp:spPr>
        <a:xfrm>
          <a:off x="1628400" y="1768369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39700" rIns="99095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Diagramme de Gantt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Equipe et mise en place 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Outils utilises </a:t>
          </a:r>
          <a:endParaRPr lang="en-US" sz="1100" kern="1200" dirty="0"/>
        </a:p>
      </dsp:txBody>
      <dsp:txXfrm>
        <a:off x="1628400" y="1768369"/>
        <a:ext cx="4885203" cy="580321"/>
      </dsp:txXfrm>
    </dsp:sp>
    <dsp:sp modelId="{93055D13-FAC9-4561-9DE3-EDC0B0736665}">
      <dsp:nvSpPr>
        <dsp:cNvPr id="0" name=""/>
        <dsp:cNvSpPr/>
      </dsp:nvSpPr>
      <dsp:spPr>
        <a:xfrm rot="10800000">
          <a:off x="0" y="884273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Conception</a:t>
          </a:r>
          <a:endParaRPr lang="en-US" sz="1300" kern="1200" dirty="0"/>
        </a:p>
      </dsp:txBody>
      <dsp:txXfrm rot="-10800000">
        <a:off x="0" y="884273"/>
        <a:ext cx="1628400" cy="580321"/>
      </dsp:txXfrm>
    </dsp:sp>
    <dsp:sp modelId="{F368446D-3DED-47BA-B765-8D601E6BD46C}">
      <dsp:nvSpPr>
        <dsp:cNvPr id="0" name=""/>
        <dsp:cNvSpPr/>
      </dsp:nvSpPr>
      <dsp:spPr>
        <a:xfrm>
          <a:off x="1628400" y="884273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707688"/>
            <a:satOff val="-62788"/>
            <a:lumOff val="-64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07688"/>
              <a:satOff val="-62788"/>
              <a:lumOff val="-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39700" rIns="99095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Diagramme de classe</a:t>
          </a:r>
          <a:endParaRPr lang="en-US" sz="1100" kern="1200" dirty="0"/>
        </a:p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/>
            </a:rPr>
            <a:t>Architecture de code</a:t>
          </a:r>
        </a:p>
      </dsp:txBody>
      <dsp:txXfrm>
        <a:off x="1628400" y="884273"/>
        <a:ext cx="4885203" cy="580321"/>
      </dsp:txXfrm>
    </dsp:sp>
    <dsp:sp modelId="{19C05A84-2A3A-4426-8CC6-C2A6DC3F7467}">
      <dsp:nvSpPr>
        <dsp:cNvPr id="0" name=""/>
        <dsp:cNvSpPr/>
      </dsp:nvSpPr>
      <dsp:spPr>
        <a:xfrm rot="10800000">
          <a:off x="0" y="178"/>
          <a:ext cx="1628400" cy="8928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12" tIns="92456" rIns="115812" bIns="92456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Introduction</a:t>
          </a:r>
          <a:r>
            <a:rPr lang="fr-FR" sz="1300" kern="1200" dirty="0">
              <a:latin typeface="Calibri Light" panose="020F0302020204030204"/>
            </a:rPr>
            <a:t> </a:t>
          </a:r>
          <a:endParaRPr lang="en-US" sz="1300" kern="1200" dirty="0"/>
        </a:p>
      </dsp:txBody>
      <dsp:txXfrm rot="-10800000">
        <a:off x="0" y="178"/>
        <a:ext cx="1628400" cy="580321"/>
      </dsp:txXfrm>
    </dsp:sp>
    <dsp:sp modelId="{65C4EC79-6EFE-4C3F-A5FD-BCD6C80AC985}">
      <dsp:nvSpPr>
        <dsp:cNvPr id="0" name=""/>
        <dsp:cNvSpPr/>
      </dsp:nvSpPr>
      <dsp:spPr>
        <a:xfrm>
          <a:off x="1628400" y="178"/>
          <a:ext cx="4885203" cy="58032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95" tIns="139700" rIns="99095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Rappel du sujet</a:t>
          </a:r>
          <a:endParaRPr lang="en-US" sz="1100" kern="1200" dirty="0"/>
        </a:p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  <a:r>
            <a:rPr lang="fr-FR" sz="1100" kern="1200" dirty="0">
              <a:latin typeface="Calibri Light" panose="020F0302020204030204"/>
            </a:rPr>
            <a:t> de l'outil</a:t>
          </a:r>
          <a:r>
            <a:rPr lang="fr-FR" sz="1100" kern="1200" dirty="0"/>
            <a:t>  </a:t>
          </a:r>
          <a:endParaRPr lang="en-US" sz="1100" kern="1200" dirty="0"/>
        </a:p>
      </dsp:txBody>
      <dsp:txXfrm>
        <a:off x="1628400" y="178"/>
        <a:ext cx="4885203" cy="580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6A5DB1-4D09-4C06-9C1A-775689639AF4}">
      <dsp:nvSpPr>
        <dsp:cNvPr id="0" name=""/>
        <dsp:cNvSpPr/>
      </dsp:nvSpPr>
      <dsp:spPr>
        <a:xfrm>
          <a:off x="157178" y="1155198"/>
          <a:ext cx="1307447" cy="13074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7D072-2601-4348-AC16-281F5BB4AE03}">
      <dsp:nvSpPr>
        <dsp:cNvPr id="0" name=""/>
        <dsp:cNvSpPr/>
      </dsp:nvSpPr>
      <dsp:spPr>
        <a:xfrm>
          <a:off x="431742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22F52-9360-483D-8691-F2E58D76C0F7}">
      <dsp:nvSpPr>
        <dsp:cNvPr id="0" name=""/>
        <dsp:cNvSpPr/>
      </dsp:nvSpPr>
      <dsp:spPr>
        <a:xfrm>
          <a:off x="1744792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Application </a:t>
          </a:r>
          <a:r>
            <a:rPr lang="fr-FR" sz="2400" kern="1200">
              <a:latin typeface="Calibri Light" panose="020F0302020204030204"/>
            </a:rPr>
            <a:t>Desktop  </a:t>
          </a:r>
          <a:r>
            <a:rPr lang="fr-FR" sz="2400" kern="1200"/>
            <a:t>c++</a:t>
          </a:r>
          <a:endParaRPr lang="en-US" sz="2400" kern="1200">
            <a:latin typeface="Calibri Light" panose="020F0302020204030204"/>
          </a:endParaRPr>
        </a:p>
      </dsp:txBody>
      <dsp:txXfrm>
        <a:off x="1744792" y="1155198"/>
        <a:ext cx="3081839" cy="1307447"/>
      </dsp:txXfrm>
    </dsp:sp>
    <dsp:sp modelId="{742BB641-D18B-456F-B246-DB9E86D102B6}">
      <dsp:nvSpPr>
        <dsp:cNvPr id="0" name=""/>
        <dsp:cNvSpPr/>
      </dsp:nvSpPr>
      <dsp:spPr>
        <a:xfrm>
          <a:off x="5363619" y="1155198"/>
          <a:ext cx="1307447" cy="130744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9B01D-7A12-4179-B344-209E51633778}">
      <dsp:nvSpPr>
        <dsp:cNvPr id="0" name=""/>
        <dsp:cNvSpPr/>
      </dsp:nvSpPr>
      <dsp:spPr>
        <a:xfrm>
          <a:off x="5638183" y="1429762"/>
          <a:ext cx="758319" cy="758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6D4CF-EAC1-420B-B27B-69231B7DF49F}">
      <dsp:nvSpPr>
        <dsp:cNvPr id="0" name=""/>
        <dsp:cNvSpPr/>
      </dsp:nvSpPr>
      <dsp:spPr>
        <a:xfrm>
          <a:off x="6951233" y="1155198"/>
          <a:ext cx="3081839" cy="130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Simulation d'un tel réseau sur un territoire donné</a:t>
          </a:r>
          <a:endParaRPr lang="en-US" sz="2400" kern="1200"/>
        </a:p>
      </dsp:txBody>
      <dsp:txXfrm>
        <a:off x="6951233" y="1155198"/>
        <a:ext cx="3081839" cy="1307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11523-1AB9-4A9A-B916-3CD25D7F3F91}">
      <dsp:nvSpPr>
        <dsp:cNvPr id="0" name=""/>
        <dsp:cNvSpPr/>
      </dsp:nvSpPr>
      <dsp:spPr>
        <a:xfrm>
          <a:off x="0" y="0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Visualisation d’antennes définies dans un fichier texte</a:t>
          </a:r>
          <a:endParaRPr lang="en-US" sz="2100" kern="1200" dirty="0"/>
        </a:p>
      </dsp:txBody>
      <dsp:txXfrm>
        <a:off x="22947" y="22947"/>
        <a:ext cx="7159934" cy="737563"/>
      </dsp:txXfrm>
    </dsp:sp>
    <dsp:sp modelId="{DE2A8138-405A-4CF5-88A5-645812096D5F}">
      <dsp:nvSpPr>
        <dsp:cNvPr id="0" name=""/>
        <dsp:cNvSpPr/>
      </dsp:nvSpPr>
      <dsp:spPr>
        <a:xfrm>
          <a:off x="604647" y="892271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Discrétisation du territoire en hexagones</a:t>
          </a:r>
          <a:endParaRPr lang="en-US" sz="2100" kern="1200" dirty="0"/>
        </a:p>
      </dsp:txBody>
      <dsp:txXfrm>
        <a:off x="627594" y="915218"/>
        <a:ext cx="6937223" cy="737563"/>
      </dsp:txXfrm>
    </dsp:sp>
    <dsp:sp modelId="{74CF7C15-1BF8-42C3-AC99-A10757746370}">
      <dsp:nvSpPr>
        <dsp:cNvPr id="0" name=""/>
        <dsp:cNvSpPr/>
      </dsp:nvSpPr>
      <dsp:spPr>
        <a:xfrm>
          <a:off x="1209293" y="1784543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Traçage de la couverture des antennes </a:t>
          </a:r>
          <a:endParaRPr lang="en-US" sz="2100" kern="1200" dirty="0"/>
        </a:p>
      </dsp:txBody>
      <dsp:txXfrm>
        <a:off x="1232240" y="1807490"/>
        <a:ext cx="6937223" cy="737563"/>
      </dsp:txXfrm>
    </dsp:sp>
    <dsp:sp modelId="{7B31F15B-6161-4F5D-B347-4F3D3DF746B0}">
      <dsp:nvSpPr>
        <dsp:cNvPr id="0" name=""/>
        <dsp:cNvSpPr/>
      </dsp:nvSpPr>
      <dsp:spPr>
        <a:xfrm>
          <a:off x="1813940" y="2676814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Un module d’intégration de données géographiques</a:t>
          </a:r>
          <a:endParaRPr lang="en-US" sz="2100" kern="1200" dirty="0"/>
        </a:p>
      </dsp:txBody>
      <dsp:txXfrm>
        <a:off x="1836887" y="2699761"/>
        <a:ext cx="6937223" cy="737563"/>
      </dsp:txXfrm>
    </dsp:sp>
    <dsp:sp modelId="{51045267-7FC9-4259-AA78-677B24F179B8}">
      <dsp:nvSpPr>
        <dsp:cNvPr id="0" name=""/>
        <dsp:cNvSpPr/>
      </dsp:nvSpPr>
      <dsp:spPr>
        <a:xfrm>
          <a:off x="2418587" y="3569086"/>
          <a:ext cx="8097012" cy="78345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>
              <a:solidFill>
                <a:schemeClr val="tx1"/>
              </a:solidFill>
            </a:rPr>
            <a:t>Bonus:</a:t>
          </a:r>
          <a:r>
            <a:rPr lang="fr-FR" sz="2100" kern="1200" dirty="0">
              <a:solidFill>
                <a:schemeClr val="tx1"/>
              </a:solidFill>
              <a:latin typeface="Calibri Light" panose="020F0302020204030204"/>
            </a:rPr>
            <a:t> Affichage</a:t>
          </a:r>
          <a:r>
            <a:rPr lang="fr-FR" sz="2100" kern="1200" dirty="0">
              <a:solidFill>
                <a:schemeClr val="tx1"/>
              </a:solidFill>
            </a:rPr>
            <a:t> des données géographiques de type vectoriel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441534" y="3592033"/>
        <a:ext cx="6937223" cy="737563"/>
      </dsp:txXfrm>
    </dsp:sp>
    <dsp:sp modelId="{A47D41DC-9BF0-4C55-87A4-6689622066A5}">
      <dsp:nvSpPr>
        <dsp:cNvPr id="0" name=""/>
        <dsp:cNvSpPr/>
      </dsp:nvSpPr>
      <dsp:spPr>
        <a:xfrm>
          <a:off x="7587764" y="572359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345" y="572359"/>
        <a:ext cx="280085" cy="383208"/>
      </dsp:txXfrm>
    </dsp:sp>
    <dsp:sp modelId="{A7123BBB-9F6D-4206-9076-B9D83C08EB00}">
      <dsp:nvSpPr>
        <dsp:cNvPr id="0" name=""/>
        <dsp:cNvSpPr/>
      </dsp:nvSpPr>
      <dsp:spPr>
        <a:xfrm>
          <a:off x="8192411" y="146463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6992" y="1464631"/>
        <a:ext cx="280085" cy="383208"/>
      </dsp:txXfrm>
    </dsp:sp>
    <dsp:sp modelId="{7EB5014F-D764-465A-98F7-3EA711A5B50C}">
      <dsp:nvSpPr>
        <dsp:cNvPr id="0" name=""/>
        <dsp:cNvSpPr/>
      </dsp:nvSpPr>
      <dsp:spPr>
        <a:xfrm>
          <a:off x="8797058" y="2343844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639" y="2343844"/>
        <a:ext cx="280085" cy="383208"/>
      </dsp:txXfrm>
    </dsp:sp>
    <dsp:sp modelId="{B95160F4-2E62-477D-8A6E-2C70AFE978A8}">
      <dsp:nvSpPr>
        <dsp:cNvPr id="0" name=""/>
        <dsp:cNvSpPr/>
      </dsp:nvSpPr>
      <dsp:spPr>
        <a:xfrm>
          <a:off x="9401705" y="324482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286" y="3244821"/>
        <a:ext cx="280085" cy="3832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3685E-707C-4333-B751-7147F4963B69}">
      <dsp:nvSpPr>
        <dsp:cNvPr id="0" name=""/>
        <dsp:cNvSpPr/>
      </dsp:nvSpPr>
      <dsp:spPr>
        <a:xfrm>
          <a:off x="682897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latin typeface="Calibri Light" panose="020F0302020204030204"/>
            </a:rPr>
            <a:t>Code C++</a:t>
          </a:r>
          <a:endParaRPr lang="fr-FR" sz="2400" kern="1200" dirty="0"/>
        </a:p>
      </dsp:txBody>
      <dsp:txXfrm>
        <a:off x="1360661" y="1346238"/>
        <a:ext cx="1321638" cy="1658861"/>
      </dsp:txXfrm>
    </dsp:sp>
    <dsp:sp modelId="{AB805A6C-4516-4C56-A282-429759AA261D}">
      <dsp:nvSpPr>
        <dsp:cNvPr id="0" name=""/>
        <dsp:cNvSpPr/>
      </dsp:nvSpPr>
      <dsp:spPr>
        <a:xfrm>
          <a:off x="5134" y="1497905"/>
          <a:ext cx="1355526" cy="13555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Calibri Light" panose="020F0302020204030204"/>
            </a:rPr>
            <a:t>Code</a:t>
          </a:r>
          <a:r>
            <a:rPr lang="fr-FR" sz="14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fr-FR" sz="1400" kern="1200">
              <a:latin typeface="Calibri Light" panose="020F0302020204030204"/>
            </a:rPr>
            <a:t>métier</a:t>
          </a:r>
          <a:endParaRPr lang="fr-FR" sz="1400" kern="1200"/>
        </a:p>
      </dsp:txBody>
      <dsp:txXfrm>
        <a:off x="203646" y="1696417"/>
        <a:ext cx="958502" cy="958502"/>
      </dsp:txXfrm>
    </dsp:sp>
    <dsp:sp modelId="{73BA0A3C-0FF3-4265-A771-DCA3F9745B4A}">
      <dsp:nvSpPr>
        <dsp:cNvPr id="0" name=""/>
        <dsp:cNvSpPr/>
      </dsp:nvSpPr>
      <dsp:spPr>
        <a:xfrm>
          <a:off x="4241155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>
              <a:latin typeface="Calibri Light" panose="020F0302020204030204"/>
            </a:rPr>
            <a:t>Passerelle</a:t>
          </a:r>
          <a:endParaRPr lang="fr-FR" sz="2400" kern="1200"/>
        </a:p>
      </dsp:txBody>
      <dsp:txXfrm>
        <a:off x="4918918" y="1346238"/>
        <a:ext cx="1321638" cy="1658861"/>
      </dsp:txXfrm>
    </dsp:sp>
    <dsp:sp modelId="{2CE9B9F5-1110-49A6-BCDC-7FBE3128586B}">
      <dsp:nvSpPr>
        <dsp:cNvPr id="0" name=""/>
        <dsp:cNvSpPr/>
      </dsp:nvSpPr>
      <dsp:spPr>
        <a:xfrm>
          <a:off x="3563391" y="1497905"/>
          <a:ext cx="1355526" cy="1355526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Calibri Light" panose="020F0302020204030204"/>
            </a:rPr>
            <a:t>Middleware</a:t>
          </a:r>
          <a:endParaRPr lang="fr-FR" sz="1400" kern="1200"/>
        </a:p>
      </dsp:txBody>
      <dsp:txXfrm>
        <a:off x="3761903" y="1696417"/>
        <a:ext cx="958502" cy="958502"/>
      </dsp:txXfrm>
    </dsp:sp>
    <dsp:sp modelId="{7B8CC3A9-F7D7-49AE-B728-2F8278896B7C}">
      <dsp:nvSpPr>
        <dsp:cNvPr id="0" name=""/>
        <dsp:cNvSpPr/>
      </dsp:nvSpPr>
      <dsp:spPr>
        <a:xfrm>
          <a:off x="7799412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3048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>
              <a:latin typeface="Calibri Light" panose="020F0302020204030204"/>
            </a:rPr>
            <a:t>Code qml</a:t>
          </a:r>
          <a:endParaRPr lang="fr-FR" sz="2400" kern="1200"/>
        </a:p>
      </dsp:txBody>
      <dsp:txXfrm>
        <a:off x="8477175" y="1346238"/>
        <a:ext cx="1321638" cy="1658861"/>
      </dsp:txXfrm>
    </dsp:sp>
    <dsp:sp modelId="{EBED610A-8FB3-4C99-AEA2-8B2C457DB36F}">
      <dsp:nvSpPr>
        <dsp:cNvPr id="0" name=""/>
        <dsp:cNvSpPr/>
      </dsp:nvSpPr>
      <dsp:spPr>
        <a:xfrm>
          <a:off x="7121649" y="1497905"/>
          <a:ext cx="1355526" cy="135552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latin typeface="Calibri Light" panose="020F0302020204030204"/>
            </a:rPr>
            <a:t>Graphique</a:t>
          </a:r>
          <a:endParaRPr lang="fr-FR" sz="1400" kern="1200"/>
        </a:p>
      </dsp:txBody>
      <dsp:txXfrm>
        <a:off x="7320161" y="1696417"/>
        <a:ext cx="958502" cy="958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1D3A7-8903-4500-897E-B57F3DCBF307}">
      <dsp:nvSpPr>
        <dsp:cNvPr id="0" name=""/>
        <dsp:cNvSpPr/>
      </dsp:nvSpPr>
      <dsp:spPr>
        <a:xfrm>
          <a:off x="2598820" y="1341"/>
          <a:ext cx="3898231" cy="7263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Zone de couverture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Dessin des hexagones</a:t>
          </a:r>
        </a:p>
      </dsp:txBody>
      <dsp:txXfrm>
        <a:off x="2598820" y="92135"/>
        <a:ext cx="3625850" cy="544761"/>
      </dsp:txXfrm>
    </dsp:sp>
    <dsp:sp modelId="{4C3D9549-C9C8-475A-BD01-83D67A4AB429}">
      <dsp:nvSpPr>
        <dsp:cNvPr id="0" name=""/>
        <dsp:cNvSpPr/>
      </dsp:nvSpPr>
      <dsp:spPr>
        <a:xfrm>
          <a:off x="0" y="1341"/>
          <a:ext cx="2598820" cy="7263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Dounya ENNECH </a:t>
          </a:r>
          <a:endParaRPr lang="fr-FR" sz="2500" b="0" i="0" u="none" strike="noStrike" kern="1200" cap="none" baseline="0" noProof="0" dirty="0"/>
        </a:p>
      </dsp:txBody>
      <dsp:txXfrm>
        <a:off x="35457" y="36798"/>
        <a:ext cx="2527906" cy="655435"/>
      </dsp:txXfrm>
    </dsp:sp>
    <dsp:sp modelId="{3F75C8BB-C536-48C6-A463-EBC26C110BA5}">
      <dsp:nvSpPr>
        <dsp:cNvPr id="0" name=""/>
        <dsp:cNvSpPr/>
      </dsp:nvSpPr>
      <dsp:spPr>
        <a:xfrm>
          <a:off x="2598820" y="800325"/>
          <a:ext cx="3898231" cy="7263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Lecture &amp; Ecriture a partir d'un fichier text</a:t>
          </a:r>
          <a:endParaRPr lang="fr-FR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Ajout d'antennes</a:t>
          </a:r>
          <a:endParaRPr lang="fr-FR" sz="1500" kern="1200" dirty="0"/>
        </a:p>
      </dsp:txBody>
      <dsp:txXfrm>
        <a:off x="2598820" y="891119"/>
        <a:ext cx="3625850" cy="544761"/>
      </dsp:txXfrm>
    </dsp:sp>
    <dsp:sp modelId="{D5495AD8-4D70-4C42-BBA9-2793EC6E3CFB}">
      <dsp:nvSpPr>
        <dsp:cNvPr id="0" name=""/>
        <dsp:cNvSpPr/>
      </dsp:nvSpPr>
      <dsp:spPr>
        <a:xfrm>
          <a:off x="0" y="800325"/>
          <a:ext cx="2598820" cy="72634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Hamza </a:t>
          </a:r>
          <a:r>
            <a:rPr lang="fr-FR" sz="2500" kern="1200" dirty="0">
              <a:latin typeface="Calibri Light" panose="020F0302020204030204"/>
            </a:rPr>
            <a:t>KHAMLICH</a:t>
          </a:r>
          <a:endParaRPr lang="fr-FR" sz="2500" kern="1200" dirty="0"/>
        </a:p>
      </dsp:txBody>
      <dsp:txXfrm>
        <a:off x="35457" y="835782"/>
        <a:ext cx="2527906" cy="655435"/>
      </dsp:txXfrm>
    </dsp:sp>
    <dsp:sp modelId="{02848AB7-79B5-412E-A7E1-39247775B1C1}">
      <dsp:nvSpPr>
        <dsp:cNvPr id="0" name=""/>
        <dsp:cNvSpPr/>
      </dsp:nvSpPr>
      <dsp:spPr>
        <a:xfrm>
          <a:off x="2598820" y="1599309"/>
          <a:ext cx="3898231" cy="7263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Integration du module OSM</a:t>
          </a:r>
          <a:endParaRPr lang="fr-FR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Gestion des clicks </a:t>
          </a:r>
          <a:endParaRPr lang="fr-FR" sz="1500" kern="1200" dirty="0"/>
        </a:p>
      </dsp:txBody>
      <dsp:txXfrm>
        <a:off x="2598820" y="1690103"/>
        <a:ext cx="3625850" cy="544761"/>
      </dsp:txXfrm>
    </dsp:sp>
    <dsp:sp modelId="{29A39DBE-7944-41A5-AE4C-AAAEDBEAC8F2}">
      <dsp:nvSpPr>
        <dsp:cNvPr id="0" name=""/>
        <dsp:cNvSpPr/>
      </dsp:nvSpPr>
      <dsp:spPr>
        <a:xfrm>
          <a:off x="0" y="1599309"/>
          <a:ext cx="2598820" cy="72634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Salim SALIMI</a:t>
          </a:r>
        </a:p>
      </dsp:txBody>
      <dsp:txXfrm>
        <a:off x="35457" y="1634766"/>
        <a:ext cx="2527906" cy="655435"/>
      </dsp:txXfrm>
    </dsp:sp>
    <dsp:sp modelId="{0FB2C529-0096-49F0-9449-86C8BFD58D88}">
      <dsp:nvSpPr>
        <dsp:cNvPr id="0" name=""/>
        <dsp:cNvSpPr/>
      </dsp:nvSpPr>
      <dsp:spPr>
        <a:xfrm>
          <a:off x="2598820" y="2398293"/>
          <a:ext cx="3898231" cy="7263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Affichage des hexagones 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Export/import depuis un fichier JSON</a:t>
          </a:r>
        </a:p>
      </dsp:txBody>
      <dsp:txXfrm>
        <a:off x="2598820" y="2489087"/>
        <a:ext cx="3625850" cy="544761"/>
      </dsp:txXfrm>
    </dsp:sp>
    <dsp:sp modelId="{517701BD-5C02-4B3D-B40F-7AFC3E1F815A}">
      <dsp:nvSpPr>
        <dsp:cNvPr id="0" name=""/>
        <dsp:cNvSpPr/>
      </dsp:nvSpPr>
      <dsp:spPr>
        <a:xfrm>
          <a:off x="0" y="2398293"/>
          <a:ext cx="2598820" cy="72634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Salim </a:t>
          </a:r>
          <a:r>
            <a:rPr lang="fr-FR" sz="2500" kern="1200" dirty="0">
              <a:latin typeface="Calibri Light" panose="020F0302020204030204"/>
            </a:rPr>
            <a:t>HASSOUNA</a:t>
          </a:r>
          <a:endParaRPr lang="en-US" sz="2500" kern="1200" dirty="0">
            <a:latin typeface="Calibri Light" panose="020F0302020204030204"/>
          </a:endParaRPr>
        </a:p>
      </dsp:txBody>
      <dsp:txXfrm>
        <a:off x="35457" y="2433750"/>
        <a:ext cx="2527906" cy="655435"/>
      </dsp:txXfrm>
    </dsp:sp>
    <dsp:sp modelId="{3A1EA06D-9935-42A7-9C38-0E5D8C25C2F2}">
      <dsp:nvSpPr>
        <dsp:cNvPr id="0" name=""/>
        <dsp:cNvSpPr/>
      </dsp:nvSpPr>
      <dsp:spPr>
        <a:xfrm>
          <a:off x="2598820" y="3197277"/>
          <a:ext cx="3898231" cy="7263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Conception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>
              <a:latin typeface="Calibri Light" panose="020F0302020204030204"/>
            </a:rPr>
            <a:t>Documents+slides</a:t>
          </a:r>
          <a:endParaRPr lang="fr-FR" sz="1500" kern="1200" dirty="0"/>
        </a:p>
      </dsp:txBody>
      <dsp:txXfrm>
        <a:off x="2598820" y="3288071"/>
        <a:ext cx="3625850" cy="544761"/>
      </dsp:txXfrm>
    </dsp:sp>
    <dsp:sp modelId="{D09BDD3F-0684-4C6E-890D-3DD0662EE563}">
      <dsp:nvSpPr>
        <dsp:cNvPr id="0" name=""/>
        <dsp:cNvSpPr/>
      </dsp:nvSpPr>
      <dsp:spPr>
        <a:xfrm>
          <a:off x="0" y="3197277"/>
          <a:ext cx="2598820" cy="72634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latin typeface="Calibri Light" panose="020F0302020204030204"/>
            </a:rPr>
            <a:t>Toute l'équipe</a:t>
          </a:r>
        </a:p>
      </dsp:txBody>
      <dsp:txXfrm>
        <a:off x="35457" y="3232734"/>
        <a:ext cx="2527906" cy="655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1" descr="Une image contenant bâtiment, eau, vue, photo&#10;&#10;Description générée avec un niveau de confiance très élevé">
            <a:extLst>
              <a:ext uri="{FF2B5EF4-FFF2-40B4-BE49-F238E27FC236}">
                <a16:creationId xmlns:a16="http://schemas.microsoft.com/office/drawing/2014/main" id="{11CD4576-0CA8-4D5F-9E83-BE74813EE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4922" y="2315003"/>
            <a:ext cx="4979505" cy="135612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3600" dirty="0">
                <a:latin typeface="Calibri"/>
                <a:cs typeface="Calibri"/>
              </a:rPr>
              <a:t>Outil d’aide à l’exploitation d’antennes téléphoniques</a:t>
            </a:r>
            <a:endParaRPr lang="en-US" sz="3600" dirty="0">
              <a:ea typeface="+mj-lt"/>
              <a:cs typeface="+mj-lt"/>
            </a:endParaRPr>
          </a:p>
          <a:p>
            <a:endParaRPr lang="en-US" sz="3600" dirty="0">
              <a:cs typeface="Calibri Light"/>
            </a:endParaRPr>
          </a:p>
        </p:txBody>
      </p: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1" u="sng"/>
              <a:t>Réalisé</a:t>
            </a:r>
            <a:r>
              <a:rPr lang="en-US" sz="1800" b="1" u="sng" dirty="0"/>
              <a:t> par :</a:t>
            </a:r>
            <a:endParaRPr lang="en-US" sz="1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ENNECH </a:t>
            </a:r>
            <a:r>
              <a:rPr lang="en-US" sz="1800"/>
              <a:t>Dounya</a:t>
            </a:r>
            <a:r>
              <a:rPr lang="en-US" sz="1800" dirty="0"/>
              <a:t> </a:t>
            </a:r>
            <a:endParaRPr lang="en-US" sz="180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HASSOUNA Salim </a:t>
            </a:r>
            <a:endParaRPr lang="en-US" sz="180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KHAMLICHI hamza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SALIMI Salim</a:t>
            </a:r>
            <a:endParaRPr lang="en-US" sz="18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18404A-EC69-4EC2-9AAD-59083A6DCBF1}"/>
              </a:ext>
            </a:extLst>
          </p:cNvPr>
          <p:cNvSpPr txBox="1"/>
          <p:nvPr/>
        </p:nvSpPr>
        <p:spPr>
          <a:xfrm>
            <a:off x="2973137" y="5152189"/>
            <a:ext cx="2743200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u="sng" err="1">
                <a:ea typeface="+mn-lt"/>
                <a:cs typeface="Arial"/>
              </a:rPr>
              <a:t>Encadré</a:t>
            </a:r>
            <a:r>
              <a:rPr lang="en-US" b="1" u="sng" dirty="0">
                <a:ea typeface="+mn-lt"/>
                <a:cs typeface="Arial"/>
              </a:rPr>
              <a:t> par: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400" dirty="0">
                <a:latin typeface="Arial"/>
                <a:cs typeface="Arial"/>
              </a:rPr>
              <a:t>MR. Laurent </a:t>
            </a:r>
            <a:r>
              <a:rPr lang="en-US" sz="1400" err="1">
                <a:latin typeface="Arial"/>
                <a:cs typeface="Arial"/>
              </a:rPr>
              <a:t>Moalic</a:t>
            </a:r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9C3C2-41C5-4D2C-B1F0-7E41E7A0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Diagramme de Gantt</a:t>
            </a:r>
            <a:endParaRPr lang="fr-FR" dirty="0"/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D8B554D-E56A-40F0-855C-F5952DAD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22929"/>
            <a:ext cx="10228053" cy="4283560"/>
          </a:xfrm>
        </p:spPr>
      </p:pic>
    </p:spTree>
    <p:extLst>
      <p:ext uri="{BB962C8B-B14F-4D97-AF65-F5344CB8AC3E}">
        <p14:creationId xmlns:p14="http://schemas.microsoft.com/office/powerpoint/2010/main" val="25783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8D9F43-95E8-421D-B8D3-7F6CE59F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Equipe &amp; mise en place 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B40BF0-E5F0-4421-8498-84ADE1EC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463" y="313573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graphicFrame>
        <p:nvGraphicFramePr>
          <p:cNvPr id="13" name="Diagramme 13">
            <a:extLst>
              <a:ext uri="{FF2B5EF4-FFF2-40B4-BE49-F238E27FC236}">
                <a16:creationId xmlns:a16="http://schemas.microsoft.com/office/drawing/2014/main" id="{6B1A56DE-B2A1-427A-BC99-5DFFA42CD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85828"/>
              </p:ext>
            </p:extLst>
          </p:nvPr>
        </p:nvGraphicFramePr>
        <p:xfrm>
          <a:off x="4224421" y="2068094"/>
          <a:ext cx="6497052" cy="392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56" name="Rectangle : coins arrondis 1355">
            <a:extLst>
              <a:ext uri="{FF2B5EF4-FFF2-40B4-BE49-F238E27FC236}">
                <a16:creationId xmlns:a16="http://schemas.microsoft.com/office/drawing/2014/main" id="{BC5C553E-673E-4432-944E-12AA917EEC3D}"/>
              </a:ext>
            </a:extLst>
          </p:cNvPr>
          <p:cNvSpPr/>
          <p:nvPr/>
        </p:nvSpPr>
        <p:spPr>
          <a:xfrm>
            <a:off x="1303254" y="2352674"/>
            <a:ext cx="1724525" cy="9090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ea typeface="+mn-lt"/>
                <a:cs typeface="+mn-lt"/>
              </a:rPr>
              <a:t>Version sans </a:t>
            </a:r>
            <a:r>
              <a:rPr lang="fr-FR" dirty="0" err="1">
                <a:ea typeface="+mn-lt"/>
                <a:cs typeface="+mn-lt"/>
              </a:rPr>
              <a:t>Map</a:t>
            </a:r>
            <a:endParaRPr lang="fr-FR" dirty="0" err="1"/>
          </a:p>
        </p:txBody>
      </p:sp>
      <p:sp>
        <p:nvSpPr>
          <p:cNvPr id="1361" name="Accolade ouvrante 1360">
            <a:extLst>
              <a:ext uri="{FF2B5EF4-FFF2-40B4-BE49-F238E27FC236}">
                <a16:creationId xmlns:a16="http://schemas.microsoft.com/office/drawing/2014/main" id="{82F8EAEB-1809-445B-95EB-5F0B397EC099}"/>
              </a:ext>
            </a:extLst>
          </p:cNvPr>
          <p:cNvSpPr/>
          <p:nvPr/>
        </p:nvSpPr>
        <p:spPr>
          <a:xfrm>
            <a:off x="3078058" y="2103688"/>
            <a:ext cx="708526" cy="1403683"/>
          </a:xfrm>
          <a:prstGeom prst="leftBrac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0959B5F-C483-4AC8-95EC-D359BC381A14}"/>
              </a:ext>
            </a:extLst>
          </p:cNvPr>
          <p:cNvSpPr/>
          <p:nvPr/>
        </p:nvSpPr>
        <p:spPr>
          <a:xfrm>
            <a:off x="1236412" y="3956885"/>
            <a:ext cx="1724525" cy="9090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ea typeface="+mn-lt"/>
                <a:cs typeface="+mn-lt"/>
              </a:rPr>
              <a:t>Version avec </a:t>
            </a:r>
            <a:r>
              <a:rPr lang="fr-FR" dirty="0" err="1">
                <a:solidFill>
                  <a:schemeClr val="tx1"/>
                </a:solidFill>
                <a:ea typeface="+mn-lt"/>
                <a:cs typeface="+mn-lt"/>
              </a:rPr>
              <a:t>Map</a:t>
            </a:r>
            <a:endParaRPr lang="fr-FR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C7BF8691-8C6F-44B9-A4AF-877ABAA8CAE5}"/>
              </a:ext>
            </a:extLst>
          </p:cNvPr>
          <p:cNvSpPr/>
          <p:nvPr/>
        </p:nvSpPr>
        <p:spPr>
          <a:xfrm>
            <a:off x="3051321" y="3707898"/>
            <a:ext cx="708526" cy="1403683"/>
          </a:xfrm>
          <a:prstGeom prst="leftBrac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3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087C5E-9606-4D1B-AF71-49A8BCFE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Outils utilisés 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CB27C95-687F-48CD-B28D-578418572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3" b="14177"/>
          <a:stretch/>
        </p:blipFill>
        <p:spPr>
          <a:xfrm>
            <a:off x="4818063" y="700088"/>
            <a:ext cx="3340100" cy="1885950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8" name="Image 8" descr="Une image contenant signe, arrêt, assis, vert&#10;&#10;Description générée avec un niveau de confiance très élevé">
            <a:extLst>
              <a:ext uri="{FF2B5EF4-FFF2-40B4-BE49-F238E27FC236}">
                <a16:creationId xmlns:a16="http://schemas.microsoft.com/office/drawing/2014/main" id="{8DE5C974-C383-4436-8984-9890C7FA9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4" r="16471" b="2"/>
          <a:stretch/>
        </p:blipFill>
        <p:spPr>
          <a:xfrm>
            <a:off x="8240713" y="700088"/>
            <a:ext cx="1439863" cy="1885950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62CB3BCD-5A4A-477E-A6A7-0A48ADB51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" b="-5"/>
          <a:stretch/>
        </p:blipFill>
        <p:spPr>
          <a:xfrm>
            <a:off x="4818063" y="2668588"/>
            <a:ext cx="1700213" cy="1700213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3" name="Image 4" descr="Une image contenant parapluie&#10;&#10;Description générée avec un niveau de confiance très élevé">
            <a:extLst>
              <a:ext uri="{FF2B5EF4-FFF2-40B4-BE49-F238E27FC236}">
                <a16:creationId xmlns:a16="http://schemas.microsoft.com/office/drawing/2014/main" id="{CFE881AB-7829-4A2C-A755-A90C0C171A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" b="3"/>
          <a:stretch/>
        </p:blipFill>
        <p:spPr>
          <a:xfrm>
            <a:off x="4818063" y="4452938"/>
            <a:ext cx="1700213" cy="1700213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5" name="Image 6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46590492-7CA2-42C5-8CB8-F066BF6053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67" r="16663" b="-1"/>
          <a:stretch/>
        </p:blipFill>
        <p:spPr>
          <a:xfrm>
            <a:off x="9764713" y="4338638"/>
            <a:ext cx="1751013" cy="1814513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4" name="Image 4" descr="Une image contenant animal, oiseau&#10;&#10;Description générée avec un niveau de confiance très élevé">
            <a:extLst>
              <a:ext uri="{FF2B5EF4-FFF2-40B4-BE49-F238E27FC236}">
                <a16:creationId xmlns:a16="http://schemas.microsoft.com/office/drawing/2014/main" id="{1C30EECB-8A22-45CC-85F4-C17AD56EA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4" r="12706" b="3"/>
          <a:stretch/>
        </p:blipFill>
        <p:spPr>
          <a:xfrm>
            <a:off x="9764713" y="2533650"/>
            <a:ext cx="1751013" cy="172243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9" name="Image 10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5C572AB1-E3B4-4867-B131-F209A66D6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825" y="2668588"/>
            <a:ext cx="3079750" cy="3484563"/>
          </a:xfrm>
          <a:prstGeom prst="rect">
            <a:avLst/>
          </a:prstGeom>
        </p:spPr>
      </p:pic>
      <p:pic>
        <p:nvPicPr>
          <p:cNvPr id="12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9919F727-AB60-4D94-BBA6-4EA439558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4713" y="700088"/>
            <a:ext cx="1751013" cy="17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7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cs typeface="Calibri Light"/>
              </a:rPr>
              <a:t>Réalisation</a:t>
            </a:r>
            <a:endParaRPr lang="fr-FR" sz="60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5792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AA6549-0C88-45A7-8AD5-58F2C65F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Version sans map</a:t>
            </a:r>
          </a:p>
        </p:txBody>
      </p:sp>
    </p:spTree>
    <p:extLst>
      <p:ext uri="{BB962C8B-B14F-4D97-AF65-F5344CB8AC3E}">
        <p14:creationId xmlns:p14="http://schemas.microsoft.com/office/powerpoint/2010/main" val="257560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4C36C-FA54-4458-828E-8098F39A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fr-FR" sz="2800">
                <a:cs typeface="Calibri Light"/>
              </a:rPr>
              <a:t>Lecture &amp; ecriture depuis un fichier text</a:t>
            </a: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9FC30C3-C7B6-43CC-BB84-F7659582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0" y="1982189"/>
            <a:ext cx="4136485" cy="3713762"/>
          </a:xfrm>
          <a:prstGeom prst="rect">
            <a:avLst/>
          </a:prstGeom>
        </p:spPr>
      </p:pic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7433CDA-36F5-444E-A773-E5AAE711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982189"/>
            <a:ext cx="7033463" cy="37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1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, nid d’abeille, eau&#10;&#10;Description générée avec un niveau de confiance très élevé">
            <a:extLst>
              <a:ext uri="{FF2B5EF4-FFF2-40B4-BE49-F238E27FC236}">
                <a16:creationId xmlns:a16="http://schemas.microsoft.com/office/drawing/2014/main" id="{C785DCEB-5CBD-4778-A6F3-79B3D1F56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0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410A36-4161-4633-BE46-491F5EB1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Affichage des hexagones avec zone de couverture d'antennes </a:t>
            </a:r>
          </a:p>
        </p:txBody>
      </p: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81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4990ED-4C73-452A-B92D-5E38CACB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Version avec map</a:t>
            </a:r>
          </a:p>
        </p:txBody>
      </p:sp>
    </p:spTree>
    <p:extLst>
      <p:ext uri="{BB962C8B-B14F-4D97-AF65-F5344CB8AC3E}">
        <p14:creationId xmlns:p14="http://schemas.microsoft.com/office/powerpoint/2010/main" val="221126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92F8D90B-1697-4199-A56E-6438CE3D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45"/>
          <a:stretch/>
        </p:blipFill>
        <p:spPr>
          <a:xfrm>
            <a:off x="71885" y="43133"/>
            <a:ext cx="9259019" cy="6851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pic>
        <p:nvPicPr>
          <p:cNvPr id="8" name="Image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B208C00-907E-4C38-AB9D-F02610B2E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906" y="1142012"/>
            <a:ext cx="24479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ea typeface="+mj-lt"/>
                <a:cs typeface="+mj-lt"/>
              </a:rPr>
              <a:t>Démonstration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68C36F-5B9A-4747-BA0F-149ACABE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cs typeface="Calibri Light"/>
              </a:rPr>
              <a:t>Plan:</a:t>
            </a:r>
            <a:endParaRPr lang="fr-FR" dirty="0">
              <a:solidFill>
                <a:srgbClr val="FFFFFF"/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8F799753-EA3D-4717-B0F4-1C8050594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89824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832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Conclusion</a:t>
            </a:r>
            <a:endParaRPr lang="en-US" sz="60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79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Introduction</a:t>
            </a:r>
            <a:endParaRPr lang="en-US" sz="60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968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59D28F-FC57-4213-ADEC-581DDD2C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 dirty="0">
                <a:cs typeface="Calibri Light"/>
              </a:rPr>
              <a:t>Rappel du sujet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6688ED-8A33-4C1A-8220-EDA3E39ADA0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30E066-9A9A-46ED-B9BE-8935540DE2C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563C6253-0AF4-40B3-BD27-469B0F8B9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91631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87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E0FFEE7-BBC3-4FE7-959D-46E265FEB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53292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8" name="Titre 1">
            <a:extLst>
              <a:ext uri="{FF2B5EF4-FFF2-40B4-BE49-F238E27FC236}">
                <a16:creationId xmlns:a16="http://schemas.microsoft.com/office/drawing/2014/main" id="{C734FC1D-1A98-4F12-9573-4F59404D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fr-FR" dirty="0">
                <a:cs typeface="Calibri Light"/>
              </a:rPr>
              <a:t>Fonctionnalités de l'outil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20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ea typeface="+mj-lt"/>
                <a:cs typeface="+mj-lt"/>
              </a:rPr>
              <a:t>Conception</a:t>
            </a:r>
            <a:endParaRPr lang="fr-FR" sz="60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657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B55E3-12B2-40C9-BBE1-74E535CE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Diagramme de classe </a:t>
            </a:r>
            <a:endParaRPr lang="fr-FR" dirty="0"/>
          </a:p>
        </p:txBody>
      </p:sp>
      <p:pic>
        <p:nvPicPr>
          <p:cNvPr id="4" name="Image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FB5CB3EF-B276-43AC-8B03-47B11C494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219" y="1537070"/>
            <a:ext cx="7989899" cy="4412630"/>
          </a:xfrm>
        </p:spPr>
      </p:pic>
    </p:spTree>
    <p:extLst>
      <p:ext uri="{BB962C8B-B14F-4D97-AF65-F5344CB8AC3E}">
        <p14:creationId xmlns:p14="http://schemas.microsoft.com/office/powerpoint/2010/main" val="385391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5664B-85E8-48AD-9893-411D9F40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Architecture du code</a:t>
            </a:r>
            <a:endParaRPr lang="fr-FR"/>
          </a:p>
        </p:txBody>
      </p:sp>
      <p:graphicFrame>
        <p:nvGraphicFramePr>
          <p:cNvPr id="7" name="Diagramme 7">
            <a:extLst>
              <a:ext uri="{FF2B5EF4-FFF2-40B4-BE49-F238E27FC236}">
                <a16:creationId xmlns:a16="http://schemas.microsoft.com/office/drawing/2014/main" id="{46D0F8CE-2C04-4919-8F38-EB7C66FBF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159462"/>
              </p:ext>
            </p:extLst>
          </p:nvPr>
        </p:nvGraphicFramePr>
        <p:xfrm>
          <a:off x="795068" y="175373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64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611D9B-3F77-4B86-AE81-A3CEC5DA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>
                <a:solidFill>
                  <a:schemeClr val="bg1"/>
                </a:solidFill>
                <a:ea typeface="+mj-lt"/>
                <a:cs typeface="+mj-lt"/>
              </a:rPr>
              <a:t>Management du projet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279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Outil d’aide à l’exploitation d’antennes téléphoniques </vt:lpstr>
      <vt:lpstr>Plan:</vt:lpstr>
      <vt:lpstr>Introduction</vt:lpstr>
      <vt:lpstr>Rappel du sujet</vt:lpstr>
      <vt:lpstr>Fonctionnalités de l'outil</vt:lpstr>
      <vt:lpstr>Conception</vt:lpstr>
      <vt:lpstr>Diagramme de classe </vt:lpstr>
      <vt:lpstr>Architecture du code</vt:lpstr>
      <vt:lpstr>Management du projet</vt:lpstr>
      <vt:lpstr>Diagramme de Gantt</vt:lpstr>
      <vt:lpstr>Equipe &amp; mise en place </vt:lpstr>
      <vt:lpstr>Outils utilisés </vt:lpstr>
      <vt:lpstr>Réalisation</vt:lpstr>
      <vt:lpstr>Version sans map</vt:lpstr>
      <vt:lpstr>Lecture &amp; ecriture depuis un fichier text</vt:lpstr>
      <vt:lpstr>Affichage des hexagones avec zone de couverture d'antennes </vt:lpstr>
      <vt:lpstr>Version avec map</vt:lpstr>
      <vt:lpstr>Présentation PowerPoint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753</cp:revision>
  <dcterms:created xsi:type="dcterms:W3CDTF">2020-01-14T20:28:40Z</dcterms:created>
  <dcterms:modified xsi:type="dcterms:W3CDTF">2020-01-15T15:14:32Z</dcterms:modified>
</cp:coreProperties>
</file>